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672" r:id="rId5"/>
  </p:sldMasterIdLst>
  <p:notesMasterIdLst>
    <p:notesMasterId r:id="rId16"/>
  </p:notesMasterIdLst>
  <p:handoutMasterIdLst>
    <p:handoutMasterId r:id="rId17"/>
  </p:handoutMasterIdLst>
  <p:sldIdLst>
    <p:sldId id="257" r:id="rId6"/>
    <p:sldId id="293" r:id="rId7"/>
    <p:sldId id="294" r:id="rId8"/>
    <p:sldId id="260" r:id="rId9"/>
    <p:sldId id="262" r:id="rId10"/>
    <p:sldId id="263" r:id="rId11"/>
    <p:sldId id="295" r:id="rId12"/>
    <p:sldId id="296" r:id="rId13"/>
    <p:sldId id="297" r:id="rId14"/>
    <p:sldId id="298" r:id="rId15"/>
  </p:sldIdLst>
  <p:sldSz cx="9144000" cy="6858000" type="screen4x3"/>
  <p:notesSz cx="6858000" cy="9144000"/>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52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66BA"/>
    <a:srgbClr val="FBCCE8"/>
    <a:srgbClr val="EC008C"/>
    <a:srgbClr val="E4F1CC"/>
    <a:srgbClr val="ADD566"/>
    <a:srgbClr val="76B900"/>
    <a:srgbClr val="CC006A"/>
    <a:srgbClr val="0F2E50"/>
    <a:srgbClr val="B9005C"/>
    <a:srgbClr val="00ADE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5F2876B-A8D7-407F-BA32-F48312DDB36A}" v="309" dt="2022-12-01T13:45:41.036"/>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08" autoAdjust="0"/>
    <p:restoredTop sz="94660"/>
  </p:normalViewPr>
  <p:slideViewPr>
    <p:cSldViewPr snapToGrid="0" snapToObjects="1">
      <p:cViewPr varScale="1">
        <p:scale>
          <a:sx n="48" d="100"/>
          <a:sy n="48" d="100"/>
        </p:scale>
        <p:origin x="1269" y="41"/>
      </p:cViewPr>
      <p:guideLst>
        <p:guide orient="horz" pos="2160"/>
        <p:guide pos="3529"/>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dirty="0">
              <a:latin typeface="Arial"/>
            </a:endParaRPr>
          </a:p>
        </p:txBody>
      </p:sp>
      <p:sp>
        <p:nvSpPr>
          <p:cNvPr id="3" name="Tijdelijke aanduiding voo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EF6F845-8B5C-4A41-A1FB-F1387C2C9A37}" type="datetimeFigureOut">
              <a:rPr lang="nl-NL" smtClean="0">
                <a:latin typeface="Arial"/>
              </a:rPr>
              <a:t>1-12-2022</a:t>
            </a:fld>
            <a:endParaRPr lang="nl-NL" dirty="0">
              <a:latin typeface="Arial"/>
            </a:endParaRPr>
          </a:p>
        </p:txBody>
      </p:sp>
      <p:sp>
        <p:nvSpPr>
          <p:cNvPr id="4" name="Tijdelijke aanduiding voor voet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dirty="0">
              <a:latin typeface="Arial"/>
            </a:endParaRPr>
          </a:p>
        </p:txBody>
      </p:sp>
      <p:sp>
        <p:nvSpPr>
          <p:cNvPr id="5" name="Tijdelijke aanduiding voor dia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3679392-59A2-6644-A8FB-E5E18943BAB1}" type="slidenum">
              <a:rPr lang="nl-NL" smtClean="0">
                <a:latin typeface="Arial"/>
              </a:rPr>
              <a:t>‹nr.›</a:t>
            </a:fld>
            <a:endParaRPr lang="nl-NL" dirty="0">
              <a:latin typeface="Arial"/>
            </a:endParaRPr>
          </a:p>
        </p:txBody>
      </p:sp>
    </p:spTree>
    <p:extLst>
      <p:ext uri="{BB962C8B-B14F-4D97-AF65-F5344CB8AC3E}">
        <p14:creationId xmlns:p14="http://schemas.microsoft.com/office/powerpoint/2010/main" val="420002607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a:defRPr>
            </a:lvl1pPr>
          </a:lstStyle>
          <a:p>
            <a:endParaRPr lang="nl-NL" dirty="0"/>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a:defRPr>
            </a:lvl1pPr>
          </a:lstStyle>
          <a:p>
            <a:fld id="{5A8BC731-4253-934E-A451-6E70C6D53445}" type="datetimeFigureOut">
              <a:rPr lang="nl-NL" smtClean="0"/>
              <a:pPr/>
              <a:t>1-12-2022</a:t>
            </a:fld>
            <a:endParaRPr lang="nl-NL" dirty="0"/>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dirty="0"/>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a:defRPr>
            </a:lvl1pPr>
          </a:lstStyle>
          <a:p>
            <a:endParaRPr lang="nl-NL" dirty="0"/>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a:defRPr>
            </a:lvl1pPr>
          </a:lstStyle>
          <a:p>
            <a:fld id="{DD3D30DA-25C6-7D4B-BA0D-90D27709E2A1}" type="slidenum">
              <a:rPr lang="nl-NL" smtClean="0"/>
              <a:pPr/>
              <a:t>‹nr.›</a:t>
            </a:fld>
            <a:endParaRPr lang="nl-NL" dirty="0"/>
          </a:p>
        </p:txBody>
      </p:sp>
    </p:spTree>
    <p:extLst>
      <p:ext uri="{BB962C8B-B14F-4D97-AF65-F5344CB8AC3E}">
        <p14:creationId xmlns:p14="http://schemas.microsoft.com/office/powerpoint/2010/main" val="239482751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Arial"/>
        <a:ea typeface="+mn-ea"/>
        <a:cs typeface="+mn-cs"/>
      </a:defRPr>
    </a:lvl1pPr>
    <a:lvl2pPr marL="457200" algn="l" defTabSz="457200" rtl="0" eaLnBrk="1" latinLnBrk="0" hangingPunct="1">
      <a:defRPr sz="1200" kern="1200">
        <a:solidFill>
          <a:schemeClr val="tx1"/>
        </a:solidFill>
        <a:latin typeface="Arial"/>
        <a:ea typeface="+mn-ea"/>
        <a:cs typeface="+mn-cs"/>
      </a:defRPr>
    </a:lvl2pPr>
    <a:lvl3pPr marL="914400" algn="l" defTabSz="457200" rtl="0" eaLnBrk="1" latinLnBrk="0" hangingPunct="1">
      <a:defRPr sz="1200" kern="1200">
        <a:solidFill>
          <a:schemeClr val="tx1"/>
        </a:solidFill>
        <a:latin typeface="Arial"/>
        <a:ea typeface="+mn-ea"/>
        <a:cs typeface="+mn-cs"/>
      </a:defRPr>
    </a:lvl3pPr>
    <a:lvl4pPr marL="1371600" algn="l" defTabSz="457200" rtl="0" eaLnBrk="1" latinLnBrk="0" hangingPunct="1">
      <a:defRPr sz="1200" kern="1200">
        <a:solidFill>
          <a:schemeClr val="tx1"/>
        </a:solidFill>
        <a:latin typeface="Arial"/>
        <a:ea typeface="+mn-ea"/>
        <a:cs typeface="+mn-cs"/>
      </a:defRPr>
    </a:lvl4pPr>
    <a:lvl5pPr marL="1828800" algn="l" defTabSz="457200" rtl="0" eaLnBrk="1" latinLnBrk="0" hangingPunct="1">
      <a:defRPr sz="1200" kern="1200">
        <a:solidFill>
          <a:schemeClr val="tx1"/>
        </a:solidFill>
        <a:latin typeface="Arial"/>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baseline="0" dirty="0"/>
          </a:p>
          <a:p>
            <a:endParaRPr lang="nl-NL" dirty="0"/>
          </a:p>
        </p:txBody>
      </p:sp>
      <p:sp>
        <p:nvSpPr>
          <p:cNvPr id="4" name="Tijdelijke aanduiding voor dianummer 3"/>
          <p:cNvSpPr>
            <a:spLocks noGrp="1"/>
          </p:cNvSpPr>
          <p:nvPr>
            <p:ph type="sldNum" sz="quarter" idx="10"/>
          </p:nvPr>
        </p:nvSpPr>
        <p:spPr/>
        <p:txBody>
          <a:bodyPr/>
          <a:lstStyle/>
          <a:p>
            <a:fld id="{DD3D30DA-25C6-7D4B-BA0D-90D27709E2A1}" type="slidenum">
              <a:rPr lang="nl-NL" smtClean="0"/>
              <a:pPr/>
              <a:t>2</a:t>
            </a:fld>
            <a:endParaRPr lang="nl-NL" dirty="0"/>
          </a:p>
        </p:txBody>
      </p:sp>
    </p:spTree>
    <p:extLst>
      <p:ext uri="{BB962C8B-B14F-4D97-AF65-F5344CB8AC3E}">
        <p14:creationId xmlns:p14="http://schemas.microsoft.com/office/powerpoint/2010/main" val="29394221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pic>
        <p:nvPicPr>
          <p:cNvPr id="7" name="Afbeelding 6" descr="Beeld_Groot_1.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80576" cy="6858000"/>
          </a:xfrm>
          <a:prstGeom prst="rect">
            <a:avLst/>
          </a:prstGeom>
        </p:spPr>
      </p:pic>
      <p:sp>
        <p:nvSpPr>
          <p:cNvPr id="11" name="Rechthoek 7"/>
          <p:cNvSpPr/>
          <p:nvPr userDrawn="1"/>
        </p:nvSpPr>
        <p:spPr>
          <a:xfrm>
            <a:off x="2623211" y="1593994"/>
            <a:ext cx="6101689" cy="3669546"/>
          </a:xfrm>
          <a:custGeom>
            <a:avLst/>
            <a:gdLst>
              <a:gd name="connsiteX0" fmla="*/ 0 w 9144000"/>
              <a:gd name="connsiteY0" fmla="*/ 0 h 952500"/>
              <a:gd name="connsiteX1" fmla="*/ 9144000 w 9144000"/>
              <a:gd name="connsiteY1" fmla="*/ 0 h 952500"/>
              <a:gd name="connsiteX2" fmla="*/ 9144000 w 9144000"/>
              <a:gd name="connsiteY2" fmla="*/ 952500 h 952500"/>
              <a:gd name="connsiteX3" fmla="*/ 0 w 9144000"/>
              <a:gd name="connsiteY3" fmla="*/ 952500 h 952500"/>
              <a:gd name="connsiteX4" fmla="*/ 0 w 9144000"/>
              <a:gd name="connsiteY4" fmla="*/ 0 h 952500"/>
              <a:gd name="connsiteX0" fmla="*/ 0 w 9144000"/>
              <a:gd name="connsiteY0" fmla="*/ 0 h 952500"/>
              <a:gd name="connsiteX1" fmla="*/ 9144000 w 9144000"/>
              <a:gd name="connsiteY1" fmla="*/ 0 h 952500"/>
              <a:gd name="connsiteX2" fmla="*/ 9144000 w 9144000"/>
              <a:gd name="connsiteY2" fmla="*/ 952500 h 952500"/>
              <a:gd name="connsiteX3" fmla="*/ 2339975 w 9144000"/>
              <a:gd name="connsiteY3" fmla="*/ 952500 h 952500"/>
              <a:gd name="connsiteX4" fmla="*/ 0 w 9144000"/>
              <a:gd name="connsiteY4" fmla="*/ 952500 h 952500"/>
              <a:gd name="connsiteX5" fmla="*/ 0 w 9144000"/>
              <a:gd name="connsiteY5" fmla="*/ 0 h 952500"/>
              <a:gd name="connsiteX0" fmla="*/ 0 w 9144000"/>
              <a:gd name="connsiteY0" fmla="*/ 0 h 952500"/>
              <a:gd name="connsiteX1" fmla="*/ 9144000 w 9144000"/>
              <a:gd name="connsiteY1" fmla="*/ 0 h 952500"/>
              <a:gd name="connsiteX2" fmla="*/ 9144000 w 9144000"/>
              <a:gd name="connsiteY2" fmla="*/ 952500 h 952500"/>
              <a:gd name="connsiteX3" fmla="*/ 2339975 w 9144000"/>
              <a:gd name="connsiteY3" fmla="*/ 952500 h 952500"/>
              <a:gd name="connsiteX4" fmla="*/ 1819275 w 9144000"/>
              <a:gd name="connsiteY4" fmla="*/ 952500 h 952500"/>
              <a:gd name="connsiteX5" fmla="*/ 0 w 9144000"/>
              <a:gd name="connsiteY5" fmla="*/ 952500 h 952500"/>
              <a:gd name="connsiteX6" fmla="*/ 0 w 9144000"/>
              <a:gd name="connsiteY6" fmla="*/ 0 h 952500"/>
              <a:gd name="connsiteX0" fmla="*/ 0 w 9144000"/>
              <a:gd name="connsiteY0" fmla="*/ 0 h 952500"/>
              <a:gd name="connsiteX1" fmla="*/ 9144000 w 9144000"/>
              <a:gd name="connsiteY1" fmla="*/ 0 h 952500"/>
              <a:gd name="connsiteX2" fmla="*/ 9144000 w 9144000"/>
              <a:gd name="connsiteY2" fmla="*/ 952500 h 952500"/>
              <a:gd name="connsiteX3" fmla="*/ 2339975 w 9144000"/>
              <a:gd name="connsiteY3" fmla="*/ 952500 h 952500"/>
              <a:gd name="connsiteX4" fmla="*/ 1819275 w 9144000"/>
              <a:gd name="connsiteY4" fmla="*/ 952500 h 952500"/>
              <a:gd name="connsiteX5" fmla="*/ 1819275 w 9144000"/>
              <a:gd name="connsiteY5" fmla="*/ 952500 h 952500"/>
              <a:gd name="connsiteX6" fmla="*/ 0 w 9144000"/>
              <a:gd name="connsiteY6" fmla="*/ 952500 h 952500"/>
              <a:gd name="connsiteX7" fmla="*/ 0 w 9144000"/>
              <a:gd name="connsiteY7" fmla="*/ 0 h 952500"/>
              <a:gd name="connsiteX0" fmla="*/ 0 w 9144000"/>
              <a:gd name="connsiteY0" fmla="*/ 0 h 952500"/>
              <a:gd name="connsiteX1" fmla="*/ 9144000 w 9144000"/>
              <a:gd name="connsiteY1" fmla="*/ 0 h 952500"/>
              <a:gd name="connsiteX2" fmla="*/ 9144000 w 9144000"/>
              <a:gd name="connsiteY2" fmla="*/ 952500 h 952500"/>
              <a:gd name="connsiteX3" fmla="*/ 2339975 w 9144000"/>
              <a:gd name="connsiteY3" fmla="*/ 952500 h 952500"/>
              <a:gd name="connsiteX4" fmla="*/ 1819275 w 9144000"/>
              <a:gd name="connsiteY4" fmla="*/ 952500 h 952500"/>
              <a:gd name="connsiteX5" fmla="*/ 1819275 w 9144000"/>
              <a:gd name="connsiteY5" fmla="*/ 952500 h 952500"/>
              <a:gd name="connsiteX6" fmla="*/ 0 w 9144000"/>
              <a:gd name="connsiteY6" fmla="*/ 952500 h 952500"/>
              <a:gd name="connsiteX7" fmla="*/ 0 w 9144000"/>
              <a:gd name="connsiteY7" fmla="*/ 0 h 952500"/>
              <a:gd name="connsiteX0" fmla="*/ 0 w 9144000"/>
              <a:gd name="connsiteY0" fmla="*/ 0 h 952500"/>
              <a:gd name="connsiteX1" fmla="*/ 9144000 w 9144000"/>
              <a:gd name="connsiteY1" fmla="*/ 0 h 952500"/>
              <a:gd name="connsiteX2" fmla="*/ 9144000 w 9144000"/>
              <a:gd name="connsiteY2" fmla="*/ 952500 h 952500"/>
              <a:gd name="connsiteX3" fmla="*/ 2339975 w 9144000"/>
              <a:gd name="connsiteY3" fmla="*/ 952500 h 952500"/>
              <a:gd name="connsiteX4" fmla="*/ 1819275 w 9144000"/>
              <a:gd name="connsiteY4" fmla="*/ 952500 h 952500"/>
              <a:gd name="connsiteX5" fmla="*/ 1819275 w 9144000"/>
              <a:gd name="connsiteY5" fmla="*/ 952500 h 952500"/>
              <a:gd name="connsiteX6" fmla="*/ 0 w 9144000"/>
              <a:gd name="connsiteY6" fmla="*/ 952500 h 952500"/>
              <a:gd name="connsiteX7" fmla="*/ 0 w 9144000"/>
              <a:gd name="connsiteY7" fmla="*/ 0 h 952500"/>
              <a:gd name="connsiteX0" fmla="*/ 0 w 9144000"/>
              <a:gd name="connsiteY0" fmla="*/ 0 h 952500"/>
              <a:gd name="connsiteX1" fmla="*/ 9144000 w 9144000"/>
              <a:gd name="connsiteY1" fmla="*/ 0 h 952500"/>
              <a:gd name="connsiteX2" fmla="*/ 9144000 w 9144000"/>
              <a:gd name="connsiteY2" fmla="*/ 952500 h 952500"/>
              <a:gd name="connsiteX3" fmla="*/ 2339975 w 9144000"/>
              <a:gd name="connsiteY3" fmla="*/ 952500 h 952500"/>
              <a:gd name="connsiteX4" fmla="*/ 1819275 w 9144000"/>
              <a:gd name="connsiteY4" fmla="*/ 952500 h 952500"/>
              <a:gd name="connsiteX5" fmla="*/ 1819275 w 9144000"/>
              <a:gd name="connsiteY5" fmla="*/ 952500 h 952500"/>
              <a:gd name="connsiteX6" fmla="*/ 0 w 9144000"/>
              <a:gd name="connsiteY6" fmla="*/ 952500 h 952500"/>
              <a:gd name="connsiteX7" fmla="*/ 0 w 9144000"/>
              <a:gd name="connsiteY7" fmla="*/ 0 h 952500"/>
              <a:gd name="connsiteX0" fmla="*/ 0 w 9144000"/>
              <a:gd name="connsiteY0" fmla="*/ 0 h 952500"/>
              <a:gd name="connsiteX1" fmla="*/ 9144000 w 9144000"/>
              <a:gd name="connsiteY1" fmla="*/ 0 h 952500"/>
              <a:gd name="connsiteX2" fmla="*/ 9144000 w 9144000"/>
              <a:gd name="connsiteY2" fmla="*/ 952500 h 952500"/>
              <a:gd name="connsiteX3" fmla="*/ 2339975 w 9144000"/>
              <a:gd name="connsiteY3" fmla="*/ 952500 h 952500"/>
              <a:gd name="connsiteX4" fmla="*/ 1952625 w 9144000"/>
              <a:gd name="connsiteY4" fmla="*/ 863600 h 952500"/>
              <a:gd name="connsiteX5" fmla="*/ 1819275 w 9144000"/>
              <a:gd name="connsiteY5" fmla="*/ 952500 h 952500"/>
              <a:gd name="connsiteX6" fmla="*/ 1819275 w 9144000"/>
              <a:gd name="connsiteY6" fmla="*/ 952500 h 952500"/>
              <a:gd name="connsiteX7" fmla="*/ 0 w 9144000"/>
              <a:gd name="connsiteY7" fmla="*/ 952500 h 952500"/>
              <a:gd name="connsiteX8" fmla="*/ 0 w 9144000"/>
              <a:gd name="connsiteY8" fmla="*/ 0 h 952500"/>
              <a:gd name="connsiteX0" fmla="*/ 0 w 9144000"/>
              <a:gd name="connsiteY0" fmla="*/ 0 h 952500"/>
              <a:gd name="connsiteX1" fmla="*/ 9144000 w 9144000"/>
              <a:gd name="connsiteY1" fmla="*/ 0 h 952500"/>
              <a:gd name="connsiteX2" fmla="*/ 9144000 w 9144000"/>
              <a:gd name="connsiteY2" fmla="*/ 952500 h 952500"/>
              <a:gd name="connsiteX3" fmla="*/ 2339975 w 9144000"/>
              <a:gd name="connsiteY3" fmla="*/ 952500 h 952500"/>
              <a:gd name="connsiteX4" fmla="*/ 1952625 w 9144000"/>
              <a:gd name="connsiteY4" fmla="*/ 863600 h 952500"/>
              <a:gd name="connsiteX5" fmla="*/ 1819275 w 9144000"/>
              <a:gd name="connsiteY5" fmla="*/ 952500 h 952500"/>
              <a:gd name="connsiteX6" fmla="*/ 1819275 w 9144000"/>
              <a:gd name="connsiteY6" fmla="*/ 952500 h 952500"/>
              <a:gd name="connsiteX7" fmla="*/ 0 w 9144000"/>
              <a:gd name="connsiteY7" fmla="*/ 952500 h 952500"/>
              <a:gd name="connsiteX8" fmla="*/ 0 w 9144000"/>
              <a:gd name="connsiteY8" fmla="*/ 0 h 952500"/>
              <a:gd name="connsiteX0" fmla="*/ 0 w 9144000"/>
              <a:gd name="connsiteY0" fmla="*/ 0 h 952500"/>
              <a:gd name="connsiteX1" fmla="*/ 9144000 w 9144000"/>
              <a:gd name="connsiteY1" fmla="*/ 0 h 952500"/>
              <a:gd name="connsiteX2" fmla="*/ 9144000 w 9144000"/>
              <a:gd name="connsiteY2" fmla="*/ 952500 h 952500"/>
              <a:gd name="connsiteX3" fmla="*/ 2339975 w 9144000"/>
              <a:gd name="connsiteY3" fmla="*/ 952500 h 952500"/>
              <a:gd name="connsiteX4" fmla="*/ 1819275 w 9144000"/>
              <a:gd name="connsiteY4" fmla="*/ 704850 h 952500"/>
              <a:gd name="connsiteX5" fmla="*/ 1819275 w 9144000"/>
              <a:gd name="connsiteY5" fmla="*/ 952500 h 952500"/>
              <a:gd name="connsiteX6" fmla="*/ 1819275 w 9144000"/>
              <a:gd name="connsiteY6" fmla="*/ 952500 h 952500"/>
              <a:gd name="connsiteX7" fmla="*/ 0 w 9144000"/>
              <a:gd name="connsiteY7" fmla="*/ 952500 h 952500"/>
              <a:gd name="connsiteX8" fmla="*/ 0 w 9144000"/>
              <a:gd name="connsiteY8" fmla="*/ 0 h 952500"/>
              <a:gd name="connsiteX0" fmla="*/ 0 w 9144000"/>
              <a:gd name="connsiteY0" fmla="*/ 0 h 952500"/>
              <a:gd name="connsiteX1" fmla="*/ 9144000 w 9144000"/>
              <a:gd name="connsiteY1" fmla="*/ 0 h 952500"/>
              <a:gd name="connsiteX2" fmla="*/ 9144000 w 9144000"/>
              <a:gd name="connsiteY2" fmla="*/ 952500 h 952500"/>
              <a:gd name="connsiteX3" fmla="*/ 2339975 w 9144000"/>
              <a:gd name="connsiteY3" fmla="*/ 952500 h 952500"/>
              <a:gd name="connsiteX4" fmla="*/ 1819275 w 9144000"/>
              <a:gd name="connsiteY4" fmla="*/ 704850 h 952500"/>
              <a:gd name="connsiteX5" fmla="*/ 1819275 w 9144000"/>
              <a:gd name="connsiteY5" fmla="*/ 952500 h 952500"/>
              <a:gd name="connsiteX6" fmla="*/ 1819275 w 9144000"/>
              <a:gd name="connsiteY6" fmla="*/ 952500 h 952500"/>
              <a:gd name="connsiteX7" fmla="*/ 0 w 9144000"/>
              <a:gd name="connsiteY7" fmla="*/ 952500 h 952500"/>
              <a:gd name="connsiteX8" fmla="*/ 0 w 9144000"/>
              <a:gd name="connsiteY8" fmla="*/ 0 h 952500"/>
              <a:gd name="connsiteX0" fmla="*/ 0 w 9144000"/>
              <a:gd name="connsiteY0" fmla="*/ 0 h 952500"/>
              <a:gd name="connsiteX1" fmla="*/ 9144000 w 9144000"/>
              <a:gd name="connsiteY1" fmla="*/ 0 h 952500"/>
              <a:gd name="connsiteX2" fmla="*/ 9144000 w 9144000"/>
              <a:gd name="connsiteY2" fmla="*/ 952500 h 952500"/>
              <a:gd name="connsiteX3" fmla="*/ 2339975 w 9144000"/>
              <a:gd name="connsiteY3" fmla="*/ 952500 h 952500"/>
              <a:gd name="connsiteX4" fmla="*/ 1819275 w 9144000"/>
              <a:gd name="connsiteY4" fmla="*/ 704850 h 952500"/>
              <a:gd name="connsiteX5" fmla="*/ 1819275 w 9144000"/>
              <a:gd name="connsiteY5" fmla="*/ 952500 h 952500"/>
              <a:gd name="connsiteX6" fmla="*/ 1819275 w 9144000"/>
              <a:gd name="connsiteY6" fmla="*/ 952500 h 952500"/>
              <a:gd name="connsiteX7" fmla="*/ 0 w 9144000"/>
              <a:gd name="connsiteY7" fmla="*/ 952500 h 952500"/>
              <a:gd name="connsiteX8" fmla="*/ 0 w 9144000"/>
              <a:gd name="connsiteY8" fmla="*/ 0 h 952500"/>
              <a:gd name="connsiteX0" fmla="*/ 0 w 9144000"/>
              <a:gd name="connsiteY0" fmla="*/ 0 h 952500"/>
              <a:gd name="connsiteX1" fmla="*/ 9144000 w 9144000"/>
              <a:gd name="connsiteY1" fmla="*/ 0 h 952500"/>
              <a:gd name="connsiteX2" fmla="*/ 9144000 w 9144000"/>
              <a:gd name="connsiteY2" fmla="*/ 952500 h 952500"/>
              <a:gd name="connsiteX3" fmla="*/ 2339975 w 9144000"/>
              <a:gd name="connsiteY3" fmla="*/ 952500 h 952500"/>
              <a:gd name="connsiteX4" fmla="*/ 1819275 w 9144000"/>
              <a:gd name="connsiteY4" fmla="*/ 704850 h 952500"/>
              <a:gd name="connsiteX5" fmla="*/ 1819275 w 9144000"/>
              <a:gd name="connsiteY5" fmla="*/ 952500 h 952500"/>
              <a:gd name="connsiteX6" fmla="*/ 1819275 w 9144000"/>
              <a:gd name="connsiteY6" fmla="*/ 952500 h 952500"/>
              <a:gd name="connsiteX7" fmla="*/ 0 w 9144000"/>
              <a:gd name="connsiteY7" fmla="*/ 952500 h 952500"/>
              <a:gd name="connsiteX8" fmla="*/ 0 w 9144000"/>
              <a:gd name="connsiteY8" fmla="*/ 0 h 952500"/>
              <a:gd name="connsiteX0" fmla="*/ 0 w 9144000"/>
              <a:gd name="connsiteY0" fmla="*/ 0 h 952500"/>
              <a:gd name="connsiteX1" fmla="*/ 9144000 w 9144000"/>
              <a:gd name="connsiteY1" fmla="*/ 0 h 952500"/>
              <a:gd name="connsiteX2" fmla="*/ 9144000 w 9144000"/>
              <a:gd name="connsiteY2" fmla="*/ 952500 h 952500"/>
              <a:gd name="connsiteX3" fmla="*/ 2339975 w 9144000"/>
              <a:gd name="connsiteY3" fmla="*/ 952500 h 952500"/>
              <a:gd name="connsiteX4" fmla="*/ 1819275 w 9144000"/>
              <a:gd name="connsiteY4" fmla="*/ 704850 h 952500"/>
              <a:gd name="connsiteX5" fmla="*/ 1819275 w 9144000"/>
              <a:gd name="connsiteY5" fmla="*/ 952500 h 952500"/>
              <a:gd name="connsiteX6" fmla="*/ 1819275 w 9144000"/>
              <a:gd name="connsiteY6" fmla="*/ 952500 h 952500"/>
              <a:gd name="connsiteX7" fmla="*/ 0 w 9144000"/>
              <a:gd name="connsiteY7" fmla="*/ 952500 h 952500"/>
              <a:gd name="connsiteX8" fmla="*/ 0 w 9144000"/>
              <a:gd name="connsiteY8" fmla="*/ 0 h 952500"/>
              <a:gd name="connsiteX0" fmla="*/ 0 w 9144000"/>
              <a:gd name="connsiteY0" fmla="*/ 0 h 952500"/>
              <a:gd name="connsiteX1" fmla="*/ 9144000 w 9144000"/>
              <a:gd name="connsiteY1" fmla="*/ 0 h 952500"/>
              <a:gd name="connsiteX2" fmla="*/ 9144000 w 9144000"/>
              <a:gd name="connsiteY2" fmla="*/ 952500 h 952500"/>
              <a:gd name="connsiteX3" fmla="*/ 2339975 w 9144000"/>
              <a:gd name="connsiteY3" fmla="*/ 952500 h 952500"/>
              <a:gd name="connsiteX4" fmla="*/ 1819275 w 9144000"/>
              <a:gd name="connsiteY4" fmla="*/ 704850 h 952500"/>
              <a:gd name="connsiteX5" fmla="*/ 1819275 w 9144000"/>
              <a:gd name="connsiteY5" fmla="*/ 952500 h 952500"/>
              <a:gd name="connsiteX6" fmla="*/ 1819275 w 9144000"/>
              <a:gd name="connsiteY6" fmla="*/ 952500 h 952500"/>
              <a:gd name="connsiteX7" fmla="*/ 0 w 9144000"/>
              <a:gd name="connsiteY7" fmla="*/ 952500 h 952500"/>
              <a:gd name="connsiteX8" fmla="*/ 0 w 9144000"/>
              <a:gd name="connsiteY8" fmla="*/ 0 h 952500"/>
              <a:gd name="connsiteX0" fmla="*/ 0 w 9144000"/>
              <a:gd name="connsiteY0" fmla="*/ 0 h 952500"/>
              <a:gd name="connsiteX1" fmla="*/ 9144000 w 9144000"/>
              <a:gd name="connsiteY1" fmla="*/ 0 h 952500"/>
              <a:gd name="connsiteX2" fmla="*/ 9144000 w 9144000"/>
              <a:gd name="connsiteY2" fmla="*/ 952500 h 952500"/>
              <a:gd name="connsiteX3" fmla="*/ 2339975 w 9144000"/>
              <a:gd name="connsiteY3" fmla="*/ 952500 h 952500"/>
              <a:gd name="connsiteX4" fmla="*/ 1819275 w 9144000"/>
              <a:gd name="connsiteY4" fmla="*/ 704850 h 952500"/>
              <a:gd name="connsiteX5" fmla="*/ 1819275 w 9144000"/>
              <a:gd name="connsiteY5" fmla="*/ 952500 h 952500"/>
              <a:gd name="connsiteX6" fmla="*/ 1819275 w 9144000"/>
              <a:gd name="connsiteY6" fmla="*/ 952500 h 952500"/>
              <a:gd name="connsiteX7" fmla="*/ 0 w 9144000"/>
              <a:gd name="connsiteY7" fmla="*/ 952500 h 952500"/>
              <a:gd name="connsiteX8" fmla="*/ 0 w 9144000"/>
              <a:gd name="connsiteY8" fmla="*/ 0 h 952500"/>
              <a:gd name="connsiteX0" fmla="*/ 0 w 9144000"/>
              <a:gd name="connsiteY0" fmla="*/ 0 h 952500"/>
              <a:gd name="connsiteX1" fmla="*/ 9144000 w 9144000"/>
              <a:gd name="connsiteY1" fmla="*/ 0 h 952500"/>
              <a:gd name="connsiteX2" fmla="*/ 9144000 w 9144000"/>
              <a:gd name="connsiteY2" fmla="*/ 952500 h 952500"/>
              <a:gd name="connsiteX3" fmla="*/ 2339975 w 9144000"/>
              <a:gd name="connsiteY3" fmla="*/ 952500 h 952500"/>
              <a:gd name="connsiteX4" fmla="*/ 1819275 w 9144000"/>
              <a:gd name="connsiteY4" fmla="*/ 704850 h 952500"/>
              <a:gd name="connsiteX5" fmla="*/ 1819275 w 9144000"/>
              <a:gd name="connsiteY5" fmla="*/ 952500 h 952500"/>
              <a:gd name="connsiteX6" fmla="*/ 1819275 w 9144000"/>
              <a:gd name="connsiteY6" fmla="*/ 952500 h 952500"/>
              <a:gd name="connsiteX7" fmla="*/ 0 w 9144000"/>
              <a:gd name="connsiteY7" fmla="*/ 952500 h 952500"/>
              <a:gd name="connsiteX8" fmla="*/ 0 w 9144000"/>
              <a:gd name="connsiteY8" fmla="*/ 0 h 952500"/>
              <a:gd name="connsiteX0" fmla="*/ 0 w 9144000"/>
              <a:gd name="connsiteY0" fmla="*/ 0 h 2231571"/>
              <a:gd name="connsiteX1" fmla="*/ 9144000 w 9144000"/>
              <a:gd name="connsiteY1" fmla="*/ 2231571 h 2231571"/>
              <a:gd name="connsiteX2" fmla="*/ 9144000 w 9144000"/>
              <a:gd name="connsiteY2" fmla="*/ 952500 h 2231571"/>
              <a:gd name="connsiteX3" fmla="*/ 2339975 w 9144000"/>
              <a:gd name="connsiteY3" fmla="*/ 952500 h 2231571"/>
              <a:gd name="connsiteX4" fmla="*/ 1819275 w 9144000"/>
              <a:gd name="connsiteY4" fmla="*/ 704850 h 2231571"/>
              <a:gd name="connsiteX5" fmla="*/ 1819275 w 9144000"/>
              <a:gd name="connsiteY5" fmla="*/ 952500 h 2231571"/>
              <a:gd name="connsiteX6" fmla="*/ 1819275 w 9144000"/>
              <a:gd name="connsiteY6" fmla="*/ 952500 h 2231571"/>
              <a:gd name="connsiteX7" fmla="*/ 0 w 9144000"/>
              <a:gd name="connsiteY7" fmla="*/ 952500 h 2231571"/>
              <a:gd name="connsiteX8" fmla="*/ 0 w 9144000"/>
              <a:gd name="connsiteY8" fmla="*/ 0 h 2231571"/>
              <a:gd name="connsiteX0" fmla="*/ 0 w 9153071"/>
              <a:gd name="connsiteY0" fmla="*/ 6189436 h 6189436"/>
              <a:gd name="connsiteX1" fmla="*/ 9153071 w 9153071"/>
              <a:gd name="connsiteY1" fmla="*/ 1526721 h 6189436"/>
              <a:gd name="connsiteX2" fmla="*/ 9153071 w 9153071"/>
              <a:gd name="connsiteY2" fmla="*/ 247650 h 6189436"/>
              <a:gd name="connsiteX3" fmla="*/ 2349046 w 9153071"/>
              <a:gd name="connsiteY3" fmla="*/ 247650 h 6189436"/>
              <a:gd name="connsiteX4" fmla="*/ 1828346 w 9153071"/>
              <a:gd name="connsiteY4" fmla="*/ 0 h 6189436"/>
              <a:gd name="connsiteX5" fmla="*/ 1828346 w 9153071"/>
              <a:gd name="connsiteY5" fmla="*/ 247650 h 6189436"/>
              <a:gd name="connsiteX6" fmla="*/ 1828346 w 9153071"/>
              <a:gd name="connsiteY6" fmla="*/ 247650 h 6189436"/>
              <a:gd name="connsiteX7" fmla="*/ 9071 w 9153071"/>
              <a:gd name="connsiteY7" fmla="*/ 247650 h 6189436"/>
              <a:gd name="connsiteX8" fmla="*/ 0 w 9153071"/>
              <a:gd name="connsiteY8" fmla="*/ 6189436 h 6189436"/>
              <a:gd name="connsiteX0" fmla="*/ 0 w 9153071"/>
              <a:gd name="connsiteY0" fmla="*/ 6189436 h 6189436"/>
              <a:gd name="connsiteX1" fmla="*/ 9153071 w 9153071"/>
              <a:gd name="connsiteY1" fmla="*/ 6135007 h 6189436"/>
              <a:gd name="connsiteX2" fmla="*/ 9153071 w 9153071"/>
              <a:gd name="connsiteY2" fmla="*/ 247650 h 6189436"/>
              <a:gd name="connsiteX3" fmla="*/ 2349046 w 9153071"/>
              <a:gd name="connsiteY3" fmla="*/ 247650 h 6189436"/>
              <a:gd name="connsiteX4" fmla="*/ 1828346 w 9153071"/>
              <a:gd name="connsiteY4" fmla="*/ 0 h 6189436"/>
              <a:gd name="connsiteX5" fmla="*/ 1828346 w 9153071"/>
              <a:gd name="connsiteY5" fmla="*/ 247650 h 6189436"/>
              <a:gd name="connsiteX6" fmla="*/ 1828346 w 9153071"/>
              <a:gd name="connsiteY6" fmla="*/ 247650 h 6189436"/>
              <a:gd name="connsiteX7" fmla="*/ 9071 w 9153071"/>
              <a:gd name="connsiteY7" fmla="*/ 247650 h 6189436"/>
              <a:gd name="connsiteX8" fmla="*/ 0 w 9153071"/>
              <a:gd name="connsiteY8" fmla="*/ 6189436 h 6189436"/>
              <a:gd name="connsiteX0" fmla="*/ 0 w 9153071"/>
              <a:gd name="connsiteY0" fmla="*/ 6189436 h 6189436"/>
              <a:gd name="connsiteX1" fmla="*/ 9153071 w 9153071"/>
              <a:gd name="connsiteY1" fmla="*/ 6135007 h 6189436"/>
              <a:gd name="connsiteX2" fmla="*/ 9153071 w 9153071"/>
              <a:gd name="connsiteY2" fmla="*/ 247650 h 6189436"/>
              <a:gd name="connsiteX3" fmla="*/ 2812596 w 9153071"/>
              <a:gd name="connsiteY3" fmla="*/ 254000 h 6189436"/>
              <a:gd name="connsiteX4" fmla="*/ 1828346 w 9153071"/>
              <a:gd name="connsiteY4" fmla="*/ 0 h 6189436"/>
              <a:gd name="connsiteX5" fmla="*/ 1828346 w 9153071"/>
              <a:gd name="connsiteY5" fmla="*/ 247650 h 6189436"/>
              <a:gd name="connsiteX6" fmla="*/ 1828346 w 9153071"/>
              <a:gd name="connsiteY6" fmla="*/ 247650 h 6189436"/>
              <a:gd name="connsiteX7" fmla="*/ 9071 w 9153071"/>
              <a:gd name="connsiteY7" fmla="*/ 247650 h 6189436"/>
              <a:gd name="connsiteX8" fmla="*/ 0 w 9153071"/>
              <a:gd name="connsiteY8" fmla="*/ 6189436 h 6189436"/>
              <a:gd name="connsiteX0" fmla="*/ 0 w 9153071"/>
              <a:gd name="connsiteY0" fmla="*/ 6398986 h 6398986"/>
              <a:gd name="connsiteX1" fmla="*/ 9153071 w 9153071"/>
              <a:gd name="connsiteY1" fmla="*/ 6344557 h 6398986"/>
              <a:gd name="connsiteX2" fmla="*/ 9153071 w 9153071"/>
              <a:gd name="connsiteY2" fmla="*/ 457200 h 6398986"/>
              <a:gd name="connsiteX3" fmla="*/ 2812596 w 9153071"/>
              <a:gd name="connsiteY3" fmla="*/ 463550 h 6398986"/>
              <a:gd name="connsiteX4" fmla="*/ 1828346 w 9153071"/>
              <a:gd name="connsiteY4" fmla="*/ 0 h 6398986"/>
              <a:gd name="connsiteX5" fmla="*/ 1828346 w 9153071"/>
              <a:gd name="connsiteY5" fmla="*/ 457200 h 6398986"/>
              <a:gd name="connsiteX6" fmla="*/ 1828346 w 9153071"/>
              <a:gd name="connsiteY6" fmla="*/ 457200 h 6398986"/>
              <a:gd name="connsiteX7" fmla="*/ 9071 w 9153071"/>
              <a:gd name="connsiteY7" fmla="*/ 457200 h 6398986"/>
              <a:gd name="connsiteX8" fmla="*/ 0 w 9153071"/>
              <a:gd name="connsiteY8" fmla="*/ 6398986 h 6398986"/>
              <a:gd name="connsiteX0" fmla="*/ 0 w 9153071"/>
              <a:gd name="connsiteY0" fmla="*/ 6398986 h 6398986"/>
              <a:gd name="connsiteX1" fmla="*/ 9153071 w 9153071"/>
              <a:gd name="connsiteY1" fmla="*/ 6344557 h 6398986"/>
              <a:gd name="connsiteX2" fmla="*/ 9153071 w 9153071"/>
              <a:gd name="connsiteY2" fmla="*/ 457200 h 6398986"/>
              <a:gd name="connsiteX3" fmla="*/ 2812596 w 9153071"/>
              <a:gd name="connsiteY3" fmla="*/ 463550 h 6398986"/>
              <a:gd name="connsiteX4" fmla="*/ 1828346 w 9153071"/>
              <a:gd name="connsiteY4" fmla="*/ 0 h 6398986"/>
              <a:gd name="connsiteX5" fmla="*/ 1828346 w 9153071"/>
              <a:gd name="connsiteY5" fmla="*/ 457200 h 6398986"/>
              <a:gd name="connsiteX6" fmla="*/ 1828346 w 9153071"/>
              <a:gd name="connsiteY6" fmla="*/ 457200 h 6398986"/>
              <a:gd name="connsiteX7" fmla="*/ 9071 w 9153071"/>
              <a:gd name="connsiteY7" fmla="*/ 457200 h 6398986"/>
              <a:gd name="connsiteX8" fmla="*/ 0 w 9153071"/>
              <a:gd name="connsiteY8" fmla="*/ 6398986 h 6398986"/>
              <a:gd name="connsiteX0" fmla="*/ 0 w 9153071"/>
              <a:gd name="connsiteY0" fmla="*/ 6398986 h 6398986"/>
              <a:gd name="connsiteX1" fmla="*/ 9153071 w 9153071"/>
              <a:gd name="connsiteY1" fmla="*/ 6344557 h 6398986"/>
              <a:gd name="connsiteX2" fmla="*/ 9153071 w 9153071"/>
              <a:gd name="connsiteY2" fmla="*/ 457200 h 6398986"/>
              <a:gd name="connsiteX3" fmla="*/ 2812596 w 9153071"/>
              <a:gd name="connsiteY3" fmla="*/ 463550 h 6398986"/>
              <a:gd name="connsiteX4" fmla="*/ 1828346 w 9153071"/>
              <a:gd name="connsiteY4" fmla="*/ 0 h 6398986"/>
              <a:gd name="connsiteX5" fmla="*/ 1828346 w 9153071"/>
              <a:gd name="connsiteY5" fmla="*/ 457200 h 6398986"/>
              <a:gd name="connsiteX6" fmla="*/ 1828346 w 9153071"/>
              <a:gd name="connsiteY6" fmla="*/ 457200 h 6398986"/>
              <a:gd name="connsiteX7" fmla="*/ 9071 w 9153071"/>
              <a:gd name="connsiteY7" fmla="*/ 457200 h 6398986"/>
              <a:gd name="connsiteX8" fmla="*/ 0 w 9153071"/>
              <a:gd name="connsiteY8" fmla="*/ 6398986 h 6398986"/>
              <a:gd name="connsiteX0" fmla="*/ 0 w 9153071"/>
              <a:gd name="connsiteY0" fmla="*/ 6398986 h 6398986"/>
              <a:gd name="connsiteX1" fmla="*/ 9153071 w 9153071"/>
              <a:gd name="connsiteY1" fmla="*/ 6344557 h 6398986"/>
              <a:gd name="connsiteX2" fmla="*/ 9153071 w 9153071"/>
              <a:gd name="connsiteY2" fmla="*/ 457200 h 6398986"/>
              <a:gd name="connsiteX3" fmla="*/ 2812596 w 9153071"/>
              <a:gd name="connsiteY3" fmla="*/ 463550 h 6398986"/>
              <a:gd name="connsiteX4" fmla="*/ 1828346 w 9153071"/>
              <a:gd name="connsiteY4" fmla="*/ 0 h 6398986"/>
              <a:gd name="connsiteX5" fmla="*/ 1828346 w 9153071"/>
              <a:gd name="connsiteY5" fmla="*/ 457200 h 6398986"/>
              <a:gd name="connsiteX6" fmla="*/ 1828346 w 9153071"/>
              <a:gd name="connsiteY6" fmla="*/ 457200 h 6398986"/>
              <a:gd name="connsiteX7" fmla="*/ 9071 w 9153071"/>
              <a:gd name="connsiteY7" fmla="*/ 457200 h 6398986"/>
              <a:gd name="connsiteX8" fmla="*/ 0 w 9153071"/>
              <a:gd name="connsiteY8" fmla="*/ 6398986 h 6398986"/>
              <a:gd name="connsiteX0" fmla="*/ 0 w 9153071"/>
              <a:gd name="connsiteY0" fmla="*/ 6398986 h 6398986"/>
              <a:gd name="connsiteX1" fmla="*/ 9153071 w 9153071"/>
              <a:gd name="connsiteY1" fmla="*/ 6344557 h 6398986"/>
              <a:gd name="connsiteX2" fmla="*/ 9153071 w 9153071"/>
              <a:gd name="connsiteY2" fmla="*/ 457200 h 6398986"/>
              <a:gd name="connsiteX3" fmla="*/ 2812596 w 9153071"/>
              <a:gd name="connsiteY3" fmla="*/ 463550 h 6398986"/>
              <a:gd name="connsiteX4" fmla="*/ 1828346 w 9153071"/>
              <a:gd name="connsiteY4" fmla="*/ 0 h 6398986"/>
              <a:gd name="connsiteX5" fmla="*/ 1828346 w 9153071"/>
              <a:gd name="connsiteY5" fmla="*/ 457200 h 6398986"/>
              <a:gd name="connsiteX6" fmla="*/ 1828346 w 9153071"/>
              <a:gd name="connsiteY6" fmla="*/ 457200 h 6398986"/>
              <a:gd name="connsiteX7" fmla="*/ 9071 w 9153071"/>
              <a:gd name="connsiteY7" fmla="*/ 457200 h 6398986"/>
              <a:gd name="connsiteX8" fmla="*/ 0 w 9153071"/>
              <a:gd name="connsiteY8" fmla="*/ 6398986 h 6398986"/>
              <a:gd name="connsiteX0" fmla="*/ 0 w 9153071"/>
              <a:gd name="connsiteY0" fmla="*/ 6398986 h 6398986"/>
              <a:gd name="connsiteX1" fmla="*/ 9153071 w 9153071"/>
              <a:gd name="connsiteY1" fmla="*/ 6344557 h 6398986"/>
              <a:gd name="connsiteX2" fmla="*/ 9153071 w 9153071"/>
              <a:gd name="connsiteY2" fmla="*/ 457200 h 6398986"/>
              <a:gd name="connsiteX3" fmla="*/ 2812596 w 9153071"/>
              <a:gd name="connsiteY3" fmla="*/ 463550 h 6398986"/>
              <a:gd name="connsiteX4" fmla="*/ 1828346 w 9153071"/>
              <a:gd name="connsiteY4" fmla="*/ 0 h 6398986"/>
              <a:gd name="connsiteX5" fmla="*/ 1828346 w 9153071"/>
              <a:gd name="connsiteY5" fmla="*/ 457200 h 6398986"/>
              <a:gd name="connsiteX6" fmla="*/ 1828346 w 9153071"/>
              <a:gd name="connsiteY6" fmla="*/ 457200 h 6398986"/>
              <a:gd name="connsiteX7" fmla="*/ 9071 w 9153071"/>
              <a:gd name="connsiteY7" fmla="*/ 457200 h 6398986"/>
              <a:gd name="connsiteX8" fmla="*/ 0 w 9153071"/>
              <a:gd name="connsiteY8" fmla="*/ 6398986 h 6398986"/>
              <a:gd name="connsiteX0" fmla="*/ 0 w 9153071"/>
              <a:gd name="connsiteY0" fmla="*/ 6398986 h 6398986"/>
              <a:gd name="connsiteX1" fmla="*/ 9153071 w 9153071"/>
              <a:gd name="connsiteY1" fmla="*/ 6344557 h 6398986"/>
              <a:gd name="connsiteX2" fmla="*/ 9153071 w 9153071"/>
              <a:gd name="connsiteY2" fmla="*/ 457200 h 6398986"/>
              <a:gd name="connsiteX3" fmla="*/ 2812596 w 9153071"/>
              <a:gd name="connsiteY3" fmla="*/ 463550 h 6398986"/>
              <a:gd name="connsiteX4" fmla="*/ 1828346 w 9153071"/>
              <a:gd name="connsiteY4" fmla="*/ 0 h 6398986"/>
              <a:gd name="connsiteX5" fmla="*/ 1828346 w 9153071"/>
              <a:gd name="connsiteY5" fmla="*/ 457200 h 6398986"/>
              <a:gd name="connsiteX6" fmla="*/ 1828346 w 9153071"/>
              <a:gd name="connsiteY6" fmla="*/ 457200 h 6398986"/>
              <a:gd name="connsiteX7" fmla="*/ 9071 w 9153071"/>
              <a:gd name="connsiteY7" fmla="*/ 457200 h 6398986"/>
              <a:gd name="connsiteX8" fmla="*/ 0 w 9153071"/>
              <a:gd name="connsiteY8" fmla="*/ 6398986 h 6398986"/>
              <a:gd name="connsiteX0" fmla="*/ 0 w 9153071"/>
              <a:gd name="connsiteY0" fmla="*/ 6398986 h 6398986"/>
              <a:gd name="connsiteX1" fmla="*/ 9153071 w 9153071"/>
              <a:gd name="connsiteY1" fmla="*/ 6344557 h 6398986"/>
              <a:gd name="connsiteX2" fmla="*/ 9153071 w 9153071"/>
              <a:gd name="connsiteY2" fmla="*/ 457200 h 6398986"/>
              <a:gd name="connsiteX3" fmla="*/ 2812596 w 9153071"/>
              <a:gd name="connsiteY3" fmla="*/ 463550 h 6398986"/>
              <a:gd name="connsiteX4" fmla="*/ 1828346 w 9153071"/>
              <a:gd name="connsiteY4" fmla="*/ 0 h 6398986"/>
              <a:gd name="connsiteX5" fmla="*/ 1828346 w 9153071"/>
              <a:gd name="connsiteY5" fmla="*/ 457200 h 6398986"/>
              <a:gd name="connsiteX6" fmla="*/ 1828346 w 9153071"/>
              <a:gd name="connsiteY6" fmla="*/ 457200 h 6398986"/>
              <a:gd name="connsiteX7" fmla="*/ 9071 w 9153071"/>
              <a:gd name="connsiteY7" fmla="*/ 457200 h 6398986"/>
              <a:gd name="connsiteX8" fmla="*/ 0 w 9153071"/>
              <a:gd name="connsiteY8" fmla="*/ 6398986 h 6398986"/>
              <a:gd name="connsiteX0" fmla="*/ 0 w 9153071"/>
              <a:gd name="connsiteY0" fmla="*/ 6398986 h 6398986"/>
              <a:gd name="connsiteX1" fmla="*/ 9153071 w 9153071"/>
              <a:gd name="connsiteY1" fmla="*/ 6344557 h 6398986"/>
              <a:gd name="connsiteX2" fmla="*/ 9153071 w 9153071"/>
              <a:gd name="connsiteY2" fmla="*/ 457200 h 6398986"/>
              <a:gd name="connsiteX3" fmla="*/ 2812596 w 9153071"/>
              <a:gd name="connsiteY3" fmla="*/ 463550 h 6398986"/>
              <a:gd name="connsiteX4" fmla="*/ 1828346 w 9153071"/>
              <a:gd name="connsiteY4" fmla="*/ 0 h 6398986"/>
              <a:gd name="connsiteX5" fmla="*/ 1828346 w 9153071"/>
              <a:gd name="connsiteY5" fmla="*/ 457200 h 6398986"/>
              <a:gd name="connsiteX6" fmla="*/ 1828346 w 9153071"/>
              <a:gd name="connsiteY6" fmla="*/ 457200 h 6398986"/>
              <a:gd name="connsiteX7" fmla="*/ 9071 w 9153071"/>
              <a:gd name="connsiteY7" fmla="*/ 457200 h 6398986"/>
              <a:gd name="connsiteX8" fmla="*/ 0 w 9153071"/>
              <a:gd name="connsiteY8" fmla="*/ 6398986 h 6398986"/>
              <a:gd name="connsiteX0" fmla="*/ 0 w 9153071"/>
              <a:gd name="connsiteY0" fmla="*/ 6398986 h 6398986"/>
              <a:gd name="connsiteX1" fmla="*/ 9153071 w 9153071"/>
              <a:gd name="connsiteY1" fmla="*/ 6344557 h 6398986"/>
              <a:gd name="connsiteX2" fmla="*/ 9153071 w 9153071"/>
              <a:gd name="connsiteY2" fmla="*/ 457200 h 6398986"/>
              <a:gd name="connsiteX3" fmla="*/ 2812596 w 9153071"/>
              <a:gd name="connsiteY3" fmla="*/ 463550 h 6398986"/>
              <a:gd name="connsiteX4" fmla="*/ 1828346 w 9153071"/>
              <a:gd name="connsiteY4" fmla="*/ 0 h 6398986"/>
              <a:gd name="connsiteX5" fmla="*/ 1828346 w 9153071"/>
              <a:gd name="connsiteY5" fmla="*/ 457200 h 6398986"/>
              <a:gd name="connsiteX6" fmla="*/ 1828346 w 9153071"/>
              <a:gd name="connsiteY6" fmla="*/ 457200 h 6398986"/>
              <a:gd name="connsiteX7" fmla="*/ 9071 w 9153071"/>
              <a:gd name="connsiteY7" fmla="*/ 457200 h 6398986"/>
              <a:gd name="connsiteX8" fmla="*/ 0 w 9153071"/>
              <a:gd name="connsiteY8" fmla="*/ 6398986 h 6398986"/>
              <a:gd name="connsiteX0" fmla="*/ 0 w 9153071"/>
              <a:gd name="connsiteY0" fmla="*/ 6398986 h 6398986"/>
              <a:gd name="connsiteX1" fmla="*/ 9153071 w 9153071"/>
              <a:gd name="connsiteY1" fmla="*/ 6344557 h 6398986"/>
              <a:gd name="connsiteX2" fmla="*/ 9153071 w 9153071"/>
              <a:gd name="connsiteY2" fmla="*/ 457200 h 6398986"/>
              <a:gd name="connsiteX3" fmla="*/ 2812596 w 9153071"/>
              <a:gd name="connsiteY3" fmla="*/ 463550 h 6398986"/>
              <a:gd name="connsiteX4" fmla="*/ 1828346 w 9153071"/>
              <a:gd name="connsiteY4" fmla="*/ 0 h 6398986"/>
              <a:gd name="connsiteX5" fmla="*/ 1828346 w 9153071"/>
              <a:gd name="connsiteY5" fmla="*/ 457200 h 6398986"/>
              <a:gd name="connsiteX6" fmla="*/ 1828346 w 9153071"/>
              <a:gd name="connsiteY6" fmla="*/ 457200 h 6398986"/>
              <a:gd name="connsiteX7" fmla="*/ 9071 w 9153071"/>
              <a:gd name="connsiteY7" fmla="*/ 457200 h 6398986"/>
              <a:gd name="connsiteX8" fmla="*/ 0 w 9153071"/>
              <a:gd name="connsiteY8" fmla="*/ 6398986 h 6398986"/>
              <a:gd name="connsiteX0" fmla="*/ 0 w 9153071"/>
              <a:gd name="connsiteY0" fmla="*/ 6398986 h 6398986"/>
              <a:gd name="connsiteX1" fmla="*/ 9153071 w 9153071"/>
              <a:gd name="connsiteY1" fmla="*/ 6344557 h 6398986"/>
              <a:gd name="connsiteX2" fmla="*/ 9153071 w 9153071"/>
              <a:gd name="connsiteY2" fmla="*/ 457200 h 6398986"/>
              <a:gd name="connsiteX3" fmla="*/ 2812596 w 9153071"/>
              <a:gd name="connsiteY3" fmla="*/ 463550 h 6398986"/>
              <a:gd name="connsiteX4" fmla="*/ 1828346 w 9153071"/>
              <a:gd name="connsiteY4" fmla="*/ 0 h 6398986"/>
              <a:gd name="connsiteX5" fmla="*/ 1828346 w 9153071"/>
              <a:gd name="connsiteY5" fmla="*/ 457200 h 6398986"/>
              <a:gd name="connsiteX6" fmla="*/ 1828346 w 9153071"/>
              <a:gd name="connsiteY6" fmla="*/ 457200 h 6398986"/>
              <a:gd name="connsiteX7" fmla="*/ 9071 w 9153071"/>
              <a:gd name="connsiteY7" fmla="*/ 457200 h 6398986"/>
              <a:gd name="connsiteX8" fmla="*/ 0 w 9153071"/>
              <a:gd name="connsiteY8" fmla="*/ 6398986 h 6398986"/>
              <a:gd name="connsiteX0" fmla="*/ 0 w 9169458"/>
              <a:gd name="connsiteY0" fmla="*/ 6398986 h 6398986"/>
              <a:gd name="connsiteX1" fmla="*/ 9169458 w 9169458"/>
              <a:gd name="connsiteY1" fmla="*/ 6377331 h 6398986"/>
              <a:gd name="connsiteX2" fmla="*/ 9153071 w 9169458"/>
              <a:gd name="connsiteY2" fmla="*/ 457200 h 6398986"/>
              <a:gd name="connsiteX3" fmla="*/ 2812596 w 9169458"/>
              <a:gd name="connsiteY3" fmla="*/ 463550 h 6398986"/>
              <a:gd name="connsiteX4" fmla="*/ 1828346 w 9169458"/>
              <a:gd name="connsiteY4" fmla="*/ 0 h 6398986"/>
              <a:gd name="connsiteX5" fmla="*/ 1828346 w 9169458"/>
              <a:gd name="connsiteY5" fmla="*/ 457200 h 6398986"/>
              <a:gd name="connsiteX6" fmla="*/ 1828346 w 9169458"/>
              <a:gd name="connsiteY6" fmla="*/ 457200 h 6398986"/>
              <a:gd name="connsiteX7" fmla="*/ 9071 w 9169458"/>
              <a:gd name="connsiteY7" fmla="*/ 457200 h 6398986"/>
              <a:gd name="connsiteX8" fmla="*/ 0 w 9169458"/>
              <a:gd name="connsiteY8" fmla="*/ 6398986 h 6398986"/>
              <a:gd name="connsiteX0" fmla="*/ 0 w 9169458"/>
              <a:gd name="connsiteY0" fmla="*/ 6398986 h 6398986"/>
              <a:gd name="connsiteX1" fmla="*/ 9169458 w 9169458"/>
              <a:gd name="connsiteY1" fmla="*/ 6377331 h 6398986"/>
              <a:gd name="connsiteX2" fmla="*/ 9153071 w 9169458"/>
              <a:gd name="connsiteY2" fmla="*/ 457200 h 6398986"/>
              <a:gd name="connsiteX3" fmla="*/ 3766857 w 9169458"/>
              <a:gd name="connsiteY3" fmla="*/ 463550 h 6398986"/>
              <a:gd name="connsiteX4" fmla="*/ 1828346 w 9169458"/>
              <a:gd name="connsiteY4" fmla="*/ 0 h 6398986"/>
              <a:gd name="connsiteX5" fmla="*/ 1828346 w 9169458"/>
              <a:gd name="connsiteY5" fmla="*/ 457200 h 6398986"/>
              <a:gd name="connsiteX6" fmla="*/ 1828346 w 9169458"/>
              <a:gd name="connsiteY6" fmla="*/ 457200 h 6398986"/>
              <a:gd name="connsiteX7" fmla="*/ 9071 w 9169458"/>
              <a:gd name="connsiteY7" fmla="*/ 457200 h 6398986"/>
              <a:gd name="connsiteX8" fmla="*/ 0 w 9169458"/>
              <a:gd name="connsiteY8" fmla="*/ 6398986 h 6398986"/>
              <a:gd name="connsiteX0" fmla="*/ 0 w 9169458"/>
              <a:gd name="connsiteY0" fmla="*/ 6398986 h 6398986"/>
              <a:gd name="connsiteX1" fmla="*/ 9169458 w 9169458"/>
              <a:gd name="connsiteY1" fmla="*/ 6377331 h 6398986"/>
              <a:gd name="connsiteX2" fmla="*/ 9153071 w 9169458"/>
              <a:gd name="connsiteY2" fmla="*/ 457200 h 6398986"/>
              <a:gd name="connsiteX3" fmla="*/ 3501027 w 9169458"/>
              <a:gd name="connsiteY3" fmla="*/ 471594 h 6398986"/>
              <a:gd name="connsiteX4" fmla="*/ 1828346 w 9169458"/>
              <a:gd name="connsiteY4" fmla="*/ 0 h 6398986"/>
              <a:gd name="connsiteX5" fmla="*/ 1828346 w 9169458"/>
              <a:gd name="connsiteY5" fmla="*/ 457200 h 6398986"/>
              <a:gd name="connsiteX6" fmla="*/ 1828346 w 9169458"/>
              <a:gd name="connsiteY6" fmla="*/ 457200 h 6398986"/>
              <a:gd name="connsiteX7" fmla="*/ 9071 w 9169458"/>
              <a:gd name="connsiteY7" fmla="*/ 457200 h 6398986"/>
              <a:gd name="connsiteX8" fmla="*/ 0 w 9169458"/>
              <a:gd name="connsiteY8" fmla="*/ 6398986 h 6398986"/>
              <a:gd name="connsiteX0" fmla="*/ 0 w 9169458"/>
              <a:gd name="connsiteY0" fmla="*/ 6398986 h 6398986"/>
              <a:gd name="connsiteX1" fmla="*/ 9169458 w 9169458"/>
              <a:gd name="connsiteY1" fmla="*/ 6377331 h 6398986"/>
              <a:gd name="connsiteX2" fmla="*/ 9153071 w 9169458"/>
              <a:gd name="connsiteY2" fmla="*/ 457200 h 6398986"/>
              <a:gd name="connsiteX3" fmla="*/ 3501027 w 9169458"/>
              <a:gd name="connsiteY3" fmla="*/ 471594 h 6398986"/>
              <a:gd name="connsiteX4" fmla="*/ 1828346 w 9169458"/>
              <a:gd name="connsiteY4" fmla="*/ 0 h 6398986"/>
              <a:gd name="connsiteX5" fmla="*/ 1828346 w 9169458"/>
              <a:gd name="connsiteY5" fmla="*/ 457200 h 6398986"/>
              <a:gd name="connsiteX6" fmla="*/ 2625836 w 9169458"/>
              <a:gd name="connsiteY6" fmla="*/ 465244 h 6398986"/>
              <a:gd name="connsiteX7" fmla="*/ 9071 w 9169458"/>
              <a:gd name="connsiteY7" fmla="*/ 457200 h 6398986"/>
              <a:gd name="connsiteX8" fmla="*/ 0 w 9169458"/>
              <a:gd name="connsiteY8" fmla="*/ 6398986 h 6398986"/>
              <a:gd name="connsiteX0" fmla="*/ 0 w 9169458"/>
              <a:gd name="connsiteY0" fmla="*/ 6479492 h 6479492"/>
              <a:gd name="connsiteX1" fmla="*/ 9169458 w 9169458"/>
              <a:gd name="connsiteY1" fmla="*/ 6457837 h 6479492"/>
              <a:gd name="connsiteX2" fmla="*/ 9153071 w 9169458"/>
              <a:gd name="connsiteY2" fmla="*/ 537706 h 6479492"/>
              <a:gd name="connsiteX3" fmla="*/ 3501027 w 9169458"/>
              <a:gd name="connsiteY3" fmla="*/ 552100 h 6479492"/>
              <a:gd name="connsiteX4" fmla="*/ 2628679 w 9169458"/>
              <a:gd name="connsiteY4" fmla="*/ 41067 h 6479492"/>
              <a:gd name="connsiteX5" fmla="*/ 1828346 w 9169458"/>
              <a:gd name="connsiteY5" fmla="*/ 80506 h 6479492"/>
              <a:gd name="connsiteX6" fmla="*/ 1828346 w 9169458"/>
              <a:gd name="connsiteY6" fmla="*/ 537706 h 6479492"/>
              <a:gd name="connsiteX7" fmla="*/ 2625836 w 9169458"/>
              <a:gd name="connsiteY7" fmla="*/ 545750 h 6479492"/>
              <a:gd name="connsiteX8" fmla="*/ 9071 w 9169458"/>
              <a:gd name="connsiteY8" fmla="*/ 537706 h 6479492"/>
              <a:gd name="connsiteX9" fmla="*/ 0 w 9169458"/>
              <a:gd name="connsiteY9" fmla="*/ 6479492 h 6479492"/>
              <a:gd name="connsiteX0" fmla="*/ 0 w 9169458"/>
              <a:gd name="connsiteY0" fmla="*/ 6479492 h 6479492"/>
              <a:gd name="connsiteX1" fmla="*/ 9169458 w 9169458"/>
              <a:gd name="connsiteY1" fmla="*/ 6457837 h 6479492"/>
              <a:gd name="connsiteX2" fmla="*/ 9153071 w 9169458"/>
              <a:gd name="connsiteY2" fmla="*/ 537706 h 6479492"/>
              <a:gd name="connsiteX3" fmla="*/ 3501027 w 9169458"/>
              <a:gd name="connsiteY3" fmla="*/ 552100 h 6479492"/>
              <a:gd name="connsiteX4" fmla="*/ 2628679 w 9169458"/>
              <a:gd name="connsiteY4" fmla="*/ 41067 h 6479492"/>
              <a:gd name="connsiteX5" fmla="*/ 1828346 w 9169458"/>
              <a:gd name="connsiteY5" fmla="*/ 80506 h 6479492"/>
              <a:gd name="connsiteX6" fmla="*/ 1828346 w 9169458"/>
              <a:gd name="connsiteY6" fmla="*/ 537706 h 6479492"/>
              <a:gd name="connsiteX7" fmla="*/ 1644309 w 9169458"/>
              <a:gd name="connsiteY7" fmla="*/ 1333998 h 6479492"/>
              <a:gd name="connsiteX8" fmla="*/ 9071 w 9169458"/>
              <a:gd name="connsiteY8" fmla="*/ 537706 h 6479492"/>
              <a:gd name="connsiteX9" fmla="*/ 0 w 9169458"/>
              <a:gd name="connsiteY9" fmla="*/ 6479492 h 6479492"/>
              <a:gd name="connsiteX0" fmla="*/ 0 w 9169458"/>
              <a:gd name="connsiteY0" fmla="*/ 6479492 h 6479492"/>
              <a:gd name="connsiteX1" fmla="*/ 9169458 w 9169458"/>
              <a:gd name="connsiteY1" fmla="*/ 6457837 h 6479492"/>
              <a:gd name="connsiteX2" fmla="*/ 9153071 w 9169458"/>
              <a:gd name="connsiteY2" fmla="*/ 537706 h 6479492"/>
              <a:gd name="connsiteX3" fmla="*/ 3501027 w 9169458"/>
              <a:gd name="connsiteY3" fmla="*/ 552100 h 6479492"/>
              <a:gd name="connsiteX4" fmla="*/ 2628679 w 9169458"/>
              <a:gd name="connsiteY4" fmla="*/ 41067 h 6479492"/>
              <a:gd name="connsiteX5" fmla="*/ 1828346 w 9169458"/>
              <a:gd name="connsiteY5" fmla="*/ 80506 h 6479492"/>
              <a:gd name="connsiteX6" fmla="*/ 1828346 w 9169458"/>
              <a:gd name="connsiteY6" fmla="*/ 537706 h 6479492"/>
              <a:gd name="connsiteX7" fmla="*/ 9071 w 9169458"/>
              <a:gd name="connsiteY7" fmla="*/ 537706 h 6479492"/>
              <a:gd name="connsiteX8" fmla="*/ 0 w 9169458"/>
              <a:gd name="connsiteY8" fmla="*/ 6479492 h 6479492"/>
              <a:gd name="connsiteX0" fmla="*/ 0 w 9169458"/>
              <a:gd name="connsiteY0" fmla="*/ 6484963 h 6484963"/>
              <a:gd name="connsiteX1" fmla="*/ 9169458 w 9169458"/>
              <a:gd name="connsiteY1" fmla="*/ 6463308 h 6484963"/>
              <a:gd name="connsiteX2" fmla="*/ 9153071 w 9169458"/>
              <a:gd name="connsiteY2" fmla="*/ 543177 h 6484963"/>
              <a:gd name="connsiteX3" fmla="*/ 3501027 w 9169458"/>
              <a:gd name="connsiteY3" fmla="*/ 557571 h 6484963"/>
              <a:gd name="connsiteX4" fmla="*/ 2628679 w 9169458"/>
              <a:gd name="connsiteY4" fmla="*/ 46538 h 6484963"/>
              <a:gd name="connsiteX5" fmla="*/ 2298662 w 9169458"/>
              <a:gd name="connsiteY5" fmla="*/ 69891 h 6484963"/>
              <a:gd name="connsiteX6" fmla="*/ 1828346 w 9169458"/>
              <a:gd name="connsiteY6" fmla="*/ 543177 h 6484963"/>
              <a:gd name="connsiteX7" fmla="*/ 9071 w 9169458"/>
              <a:gd name="connsiteY7" fmla="*/ 543177 h 6484963"/>
              <a:gd name="connsiteX8" fmla="*/ 0 w 9169458"/>
              <a:gd name="connsiteY8" fmla="*/ 6484963 h 6484963"/>
              <a:gd name="connsiteX0" fmla="*/ 0 w 9169458"/>
              <a:gd name="connsiteY0" fmla="*/ 6484963 h 6484963"/>
              <a:gd name="connsiteX1" fmla="*/ 9169458 w 9169458"/>
              <a:gd name="connsiteY1" fmla="*/ 6463308 h 6484963"/>
              <a:gd name="connsiteX2" fmla="*/ 9153071 w 9169458"/>
              <a:gd name="connsiteY2" fmla="*/ 543177 h 6484963"/>
              <a:gd name="connsiteX3" fmla="*/ 3501027 w 9169458"/>
              <a:gd name="connsiteY3" fmla="*/ 557571 h 6484963"/>
              <a:gd name="connsiteX4" fmla="*/ 2628679 w 9169458"/>
              <a:gd name="connsiteY4" fmla="*/ 46538 h 6484963"/>
              <a:gd name="connsiteX5" fmla="*/ 2298662 w 9169458"/>
              <a:gd name="connsiteY5" fmla="*/ 69891 h 6484963"/>
              <a:gd name="connsiteX6" fmla="*/ 2571307 w 9169458"/>
              <a:gd name="connsiteY6" fmla="*/ 567307 h 6484963"/>
              <a:gd name="connsiteX7" fmla="*/ 9071 w 9169458"/>
              <a:gd name="connsiteY7" fmla="*/ 543177 h 6484963"/>
              <a:gd name="connsiteX8" fmla="*/ 0 w 9169458"/>
              <a:gd name="connsiteY8" fmla="*/ 6484963 h 6484963"/>
              <a:gd name="connsiteX0" fmla="*/ 0 w 9169458"/>
              <a:gd name="connsiteY0" fmla="*/ 6484963 h 6484963"/>
              <a:gd name="connsiteX1" fmla="*/ 9169458 w 9169458"/>
              <a:gd name="connsiteY1" fmla="*/ 6463308 h 6484963"/>
              <a:gd name="connsiteX2" fmla="*/ 9153071 w 9169458"/>
              <a:gd name="connsiteY2" fmla="*/ 543177 h 6484963"/>
              <a:gd name="connsiteX3" fmla="*/ 3501027 w 9169458"/>
              <a:gd name="connsiteY3" fmla="*/ 557571 h 6484963"/>
              <a:gd name="connsiteX4" fmla="*/ 2628679 w 9169458"/>
              <a:gd name="connsiteY4" fmla="*/ 46538 h 6484963"/>
              <a:gd name="connsiteX5" fmla="*/ 2298662 w 9169458"/>
              <a:gd name="connsiteY5" fmla="*/ 69891 h 6484963"/>
              <a:gd name="connsiteX6" fmla="*/ 2755343 w 9169458"/>
              <a:gd name="connsiteY6" fmla="*/ 551219 h 6484963"/>
              <a:gd name="connsiteX7" fmla="*/ 9071 w 9169458"/>
              <a:gd name="connsiteY7" fmla="*/ 543177 h 6484963"/>
              <a:gd name="connsiteX8" fmla="*/ 0 w 9169458"/>
              <a:gd name="connsiteY8" fmla="*/ 6484963 h 6484963"/>
              <a:gd name="connsiteX0" fmla="*/ 0 w 9169458"/>
              <a:gd name="connsiteY0" fmla="*/ 6484963 h 6484963"/>
              <a:gd name="connsiteX1" fmla="*/ 9169458 w 9169458"/>
              <a:gd name="connsiteY1" fmla="*/ 6463308 h 6484963"/>
              <a:gd name="connsiteX2" fmla="*/ 9153071 w 9169458"/>
              <a:gd name="connsiteY2" fmla="*/ 543177 h 6484963"/>
              <a:gd name="connsiteX3" fmla="*/ 3501027 w 9169458"/>
              <a:gd name="connsiteY3" fmla="*/ 557571 h 6484963"/>
              <a:gd name="connsiteX4" fmla="*/ 2628679 w 9169458"/>
              <a:gd name="connsiteY4" fmla="*/ 46538 h 6484963"/>
              <a:gd name="connsiteX5" fmla="*/ 2298662 w 9169458"/>
              <a:gd name="connsiteY5" fmla="*/ 69891 h 6484963"/>
              <a:gd name="connsiteX6" fmla="*/ 2625837 w 9169458"/>
              <a:gd name="connsiteY6" fmla="*/ 519045 h 6484963"/>
              <a:gd name="connsiteX7" fmla="*/ 9071 w 9169458"/>
              <a:gd name="connsiteY7" fmla="*/ 543177 h 6484963"/>
              <a:gd name="connsiteX8" fmla="*/ 0 w 9169458"/>
              <a:gd name="connsiteY8" fmla="*/ 6484963 h 6484963"/>
              <a:gd name="connsiteX0" fmla="*/ 0 w 9169458"/>
              <a:gd name="connsiteY0" fmla="*/ 6435159 h 6435159"/>
              <a:gd name="connsiteX1" fmla="*/ 9169458 w 9169458"/>
              <a:gd name="connsiteY1" fmla="*/ 6413504 h 6435159"/>
              <a:gd name="connsiteX2" fmla="*/ 9153071 w 9169458"/>
              <a:gd name="connsiteY2" fmla="*/ 493373 h 6435159"/>
              <a:gd name="connsiteX3" fmla="*/ 3501027 w 9169458"/>
              <a:gd name="connsiteY3" fmla="*/ 507767 h 6435159"/>
              <a:gd name="connsiteX4" fmla="*/ 3010383 w 9169458"/>
              <a:gd name="connsiteY4" fmla="*/ 165644 h 6435159"/>
              <a:gd name="connsiteX5" fmla="*/ 2298662 w 9169458"/>
              <a:gd name="connsiteY5" fmla="*/ 20087 h 6435159"/>
              <a:gd name="connsiteX6" fmla="*/ 2625837 w 9169458"/>
              <a:gd name="connsiteY6" fmla="*/ 469241 h 6435159"/>
              <a:gd name="connsiteX7" fmla="*/ 9071 w 9169458"/>
              <a:gd name="connsiteY7" fmla="*/ 493373 h 6435159"/>
              <a:gd name="connsiteX8" fmla="*/ 0 w 9169458"/>
              <a:gd name="connsiteY8" fmla="*/ 6435159 h 6435159"/>
              <a:gd name="connsiteX0" fmla="*/ 0 w 9169458"/>
              <a:gd name="connsiteY0" fmla="*/ 6479515 h 6479515"/>
              <a:gd name="connsiteX1" fmla="*/ 9169458 w 9169458"/>
              <a:gd name="connsiteY1" fmla="*/ 6457860 h 6479515"/>
              <a:gd name="connsiteX2" fmla="*/ 9153071 w 9169458"/>
              <a:gd name="connsiteY2" fmla="*/ 537729 h 6479515"/>
              <a:gd name="connsiteX3" fmla="*/ 3501027 w 9169458"/>
              <a:gd name="connsiteY3" fmla="*/ 552123 h 6479515"/>
              <a:gd name="connsiteX4" fmla="*/ 3010383 w 9169458"/>
              <a:gd name="connsiteY4" fmla="*/ 210000 h 6479515"/>
              <a:gd name="connsiteX5" fmla="*/ 2632654 w 9169458"/>
              <a:gd name="connsiteY5" fmla="*/ 16183 h 6479515"/>
              <a:gd name="connsiteX6" fmla="*/ 2625837 w 9169458"/>
              <a:gd name="connsiteY6" fmla="*/ 513597 h 6479515"/>
              <a:gd name="connsiteX7" fmla="*/ 9071 w 9169458"/>
              <a:gd name="connsiteY7" fmla="*/ 537729 h 6479515"/>
              <a:gd name="connsiteX8" fmla="*/ 0 w 9169458"/>
              <a:gd name="connsiteY8" fmla="*/ 6479515 h 6479515"/>
              <a:gd name="connsiteX0" fmla="*/ 0 w 9169458"/>
              <a:gd name="connsiteY0" fmla="*/ 6479519 h 6479519"/>
              <a:gd name="connsiteX1" fmla="*/ 9169458 w 9169458"/>
              <a:gd name="connsiteY1" fmla="*/ 6457864 h 6479519"/>
              <a:gd name="connsiteX2" fmla="*/ 9153071 w 9169458"/>
              <a:gd name="connsiteY2" fmla="*/ 537733 h 6479519"/>
              <a:gd name="connsiteX3" fmla="*/ 3501027 w 9169458"/>
              <a:gd name="connsiteY3" fmla="*/ 552127 h 6479519"/>
              <a:gd name="connsiteX4" fmla="*/ 3010383 w 9169458"/>
              <a:gd name="connsiteY4" fmla="*/ 210004 h 6479519"/>
              <a:gd name="connsiteX5" fmla="*/ 2632654 w 9169458"/>
              <a:gd name="connsiteY5" fmla="*/ 16187 h 6479519"/>
              <a:gd name="connsiteX6" fmla="*/ 2625837 w 9169458"/>
              <a:gd name="connsiteY6" fmla="*/ 513601 h 6479519"/>
              <a:gd name="connsiteX7" fmla="*/ 9071 w 9169458"/>
              <a:gd name="connsiteY7" fmla="*/ 537733 h 6479519"/>
              <a:gd name="connsiteX8" fmla="*/ 0 w 9169458"/>
              <a:gd name="connsiteY8" fmla="*/ 6479519 h 6479519"/>
              <a:gd name="connsiteX0" fmla="*/ 0 w 9169458"/>
              <a:gd name="connsiteY0" fmla="*/ 6479519 h 6479519"/>
              <a:gd name="connsiteX1" fmla="*/ 9169458 w 9169458"/>
              <a:gd name="connsiteY1" fmla="*/ 6457864 h 6479519"/>
              <a:gd name="connsiteX2" fmla="*/ 9153071 w 9169458"/>
              <a:gd name="connsiteY2" fmla="*/ 537733 h 6479519"/>
              <a:gd name="connsiteX3" fmla="*/ 3501027 w 9169458"/>
              <a:gd name="connsiteY3" fmla="*/ 552127 h 6479519"/>
              <a:gd name="connsiteX4" fmla="*/ 3010383 w 9169458"/>
              <a:gd name="connsiteY4" fmla="*/ 210004 h 6479519"/>
              <a:gd name="connsiteX5" fmla="*/ 2632654 w 9169458"/>
              <a:gd name="connsiteY5" fmla="*/ 16187 h 6479519"/>
              <a:gd name="connsiteX6" fmla="*/ 2625837 w 9169458"/>
              <a:gd name="connsiteY6" fmla="*/ 513601 h 6479519"/>
              <a:gd name="connsiteX7" fmla="*/ 9071 w 9169458"/>
              <a:gd name="connsiteY7" fmla="*/ 537733 h 6479519"/>
              <a:gd name="connsiteX8" fmla="*/ 0 w 9169458"/>
              <a:gd name="connsiteY8" fmla="*/ 6479519 h 6479519"/>
              <a:gd name="connsiteX0" fmla="*/ 0 w 9169458"/>
              <a:gd name="connsiteY0" fmla="*/ 6479519 h 6479519"/>
              <a:gd name="connsiteX1" fmla="*/ 9169458 w 9169458"/>
              <a:gd name="connsiteY1" fmla="*/ 6457864 h 6479519"/>
              <a:gd name="connsiteX2" fmla="*/ 9153071 w 9169458"/>
              <a:gd name="connsiteY2" fmla="*/ 537733 h 6479519"/>
              <a:gd name="connsiteX3" fmla="*/ 3501027 w 9169458"/>
              <a:gd name="connsiteY3" fmla="*/ 552127 h 6479519"/>
              <a:gd name="connsiteX4" fmla="*/ 3010383 w 9169458"/>
              <a:gd name="connsiteY4" fmla="*/ 210004 h 6479519"/>
              <a:gd name="connsiteX5" fmla="*/ 2632654 w 9169458"/>
              <a:gd name="connsiteY5" fmla="*/ 16187 h 6479519"/>
              <a:gd name="connsiteX6" fmla="*/ 2625837 w 9169458"/>
              <a:gd name="connsiteY6" fmla="*/ 513601 h 6479519"/>
              <a:gd name="connsiteX7" fmla="*/ 9071 w 9169458"/>
              <a:gd name="connsiteY7" fmla="*/ 537733 h 6479519"/>
              <a:gd name="connsiteX8" fmla="*/ 0 w 9169458"/>
              <a:gd name="connsiteY8" fmla="*/ 6479519 h 6479519"/>
              <a:gd name="connsiteX0" fmla="*/ 0 w 9169458"/>
              <a:gd name="connsiteY0" fmla="*/ 6479519 h 6479519"/>
              <a:gd name="connsiteX1" fmla="*/ 9169458 w 9169458"/>
              <a:gd name="connsiteY1" fmla="*/ 6457864 h 6479519"/>
              <a:gd name="connsiteX2" fmla="*/ 9153071 w 9169458"/>
              <a:gd name="connsiteY2" fmla="*/ 537733 h 6479519"/>
              <a:gd name="connsiteX3" fmla="*/ 3501027 w 9169458"/>
              <a:gd name="connsiteY3" fmla="*/ 552127 h 6479519"/>
              <a:gd name="connsiteX4" fmla="*/ 3010383 w 9169458"/>
              <a:gd name="connsiteY4" fmla="*/ 210004 h 6479519"/>
              <a:gd name="connsiteX5" fmla="*/ 2632654 w 9169458"/>
              <a:gd name="connsiteY5" fmla="*/ 16187 h 6479519"/>
              <a:gd name="connsiteX6" fmla="*/ 2625837 w 9169458"/>
              <a:gd name="connsiteY6" fmla="*/ 513601 h 6479519"/>
              <a:gd name="connsiteX7" fmla="*/ 9071 w 9169458"/>
              <a:gd name="connsiteY7" fmla="*/ 537733 h 6479519"/>
              <a:gd name="connsiteX8" fmla="*/ 0 w 9169458"/>
              <a:gd name="connsiteY8" fmla="*/ 6479519 h 6479519"/>
              <a:gd name="connsiteX0" fmla="*/ 0 w 9169458"/>
              <a:gd name="connsiteY0" fmla="*/ 6463332 h 6463332"/>
              <a:gd name="connsiteX1" fmla="*/ 9169458 w 9169458"/>
              <a:gd name="connsiteY1" fmla="*/ 6441677 h 6463332"/>
              <a:gd name="connsiteX2" fmla="*/ 9153071 w 9169458"/>
              <a:gd name="connsiteY2" fmla="*/ 521546 h 6463332"/>
              <a:gd name="connsiteX3" fmla="*/ 3501027 w 9169458"/>
              <a:gd name="connsiteY3" fmla="*/ 535940 h 6463332"/>
              <a:gd name="connsiteX4" fmla="*/ 2632654 w 9169458"/>
              <a:gd name="connsiteY4" fmla="*/ 0 h 6463332"/>
              <a:gd name="connsiteX5" fmla="*/ 2625837 w 9169458"/>
              <a:gd name="connsiteY5" fmla="*/ 497414 h 6463332"/>
              <a:gd name="connsiteX6" fmla="*/ 9071 w 9169458"/>
              <a:gd name="connsiteY6" fmla="*/ 521546 h 6463332"/>
              <a:gd name="connsiteX7" fmla="*/ 0 w 9169458"/>
              <a:gd name="connsiteY7" fmla="*/ 6463332 h 6463332"/>
              <a:gd name="connsiteX0" fmla="*/ 0 w 9169458"/>
              <a:gd name="connsiteY0" fmla="*/ 6463332 h 6463332"/>
              <a:gd name="connsiteX1" fmla="*/ 9169458 w 9169458"/>
              <a:gd name="connsiteY1" fmla="*/ 6441677 h 6463332"/>
              <a:gd name="connsiteX2" fmla="*/ 9153071 w 9169458"/>
              <a:gd name="connsiteY2" fmla="*/ 521546 h 6463332"/>
              <a:gd name="connsiteX3" fmla="*/ 3501027 w 9169458"/>
              <a:gd name="connsiteY3" fmla="*/ 535940 h 6463332"/>
              <a:gd name="connsiteX4" fmla="*/ 2632654 w 9169458"/>
              <a:gd name="connsiteY4" fmla="*/ 0 h 6463332"/>
              <a:gd name="connsiteX5" fmla="*/ 2625837 w 9169458"/>
              <a:gd name="connsiteY5" fmla="*/ 497414 h 6463332"/>
              <a:gd name="connsiteX6" fmla="*/ 9071 w 9169458"/>
              <a:gd name="connsiteY6" fmla="*/ 521546 h 6463332"/>
              <a:gd name="connsiteX7" fmla="*/ 0 w 9169458"/>
              <a:gd name="connsiteY7" fmla="*/ 6463332 h 6463332"/>
              <a:gd name="connsiteX0" fmla="*/ 0 w 9169458"/>
              <a:gd name="connsiteY0" fmla="*/ 6463332 h 6463332"/>
              <a:gd name="connsiteX1" fmla="*/ 9169458 w 9169458"/>
              <a:gd name="connsiteY1" fmla="*/ 6441677 h 6463332"/>
              <a:gd name="connsiteX2" fmla="*/ 9153071 w 9169458"/>
              <a:gd name="connsiteY2" fmla="*/ 521546 h 6463332"/>
              <a:gd name="connsiteX3" fmla="*/ 3501027 w 9169458"/>
              <a:gd name="connsiteY3" fmla="*/ 535940 h 6463332"/>
              <a:gd name="connsiteX4" fmla="*/ 2632654 w 9169458"/>
              <a:gd name="connsiteY4" fmla="*/ 0 h 6463332"/>
              <a:gd name="connsiteX5" fmla="*/ 2625837 w 9169458"/>
              <a:gd name="connsiteY5" fmla="*/ 497414 h 6463332"/>
              <a:gd name="connsiteX6" fmla="*/ 9071 w 9169458"/>
              <a:gd name="connsiteY6" fmla="*/ 521546 h 6463332"/>
              <a:gd name="connsiteX7" fmla="*/ 0 w 9169458"/>
              <a:gd name="connsiteY7" fmla="*/ 6463332 h 6463332"/>
              <a:gd name="connsiteX0" fmla="*/ 0 w 9169458"/>
              <a:gd name="connsiteY0" fmla="*/ 6463332 h 6463332"/>
              <a:gd name="connsiteX1" fmla="*/ 9169458 w 9169458"/>
              <a:gd name="connsiteY1" fmla="*/ 6441677 h 6463332"/>
              <a:gd name="connsiteX2" fmla="*/ 9153071 w 9169458"/>
              <a:gd name="connsiteY2" fmla="*/ 521546 h 6463332"/>
              <a:gd name="connsiteX3" fmla="*/ 3501027 w 9169458"/>
              <a:gd name="connsiteY3" fmla="*/ 535940 h 6463332"/>
              <a:gd name="connsiteX4" fmla="*/ 2632654 w 9169458"/>
              <a:gd name="connsiteY4" fmla="*/ 0 h 6463332"/>
              <a:gd name="connsiteX5" fmla="*/ 2625837 w 9169458"/>
              <a:gd name="connsiteY5" fmla="*/ 497414 h 6463332"/>
              <a:gd name="connsiteX6" fmla="*/ 9071 w 9169458"/>
              <a:gd name="connsiteY6" fmla="*/ 521546 h 6463332"/>
              <a:gd name="connsiteX7" fmla="*/ 0 w 9169458"/>
              <a:gd name="connsiteY7" fmla="*/ 6463332 h 6463332"/>
              <a:gd name="connsiteX0" fmla="*/ 0 w 9169458"/>
              <a:gd name="connsiteY0" fmla="*/ 6463332 h 6463332"/>
              <a:gd name="connsiteX1" fmla="*/ 9169458 w 9169458"/>
              <a:gd name="connsiteY1" fmla="*/ 6441677 h 6463332"/>
              <a:gd name="connsiteX2" fmla="*/ 9153071 w 9169458"/>
              <a:gd name="connsiteY2" fmla="*/ 521546 h 6463332"/>
              <a:gd name="connsiteX3" fmla="*/ 3501027 w 9169458"/>
              <a:gd name="connsiteY3" fmla="*/ 535940 h 6463332"/>
              <a:gd name="connsiteX4" fmla="*/ 2632654 w 9169458"/>
              <a:gd name="connsiteY4" fmla="*/ 0 h 6463332"/>
              <a:gd name="connsiteX5" fmla="*/ 2625837 w 9169458"/>
              <a:gd name="connsiteY5" fmla="*/ 497414 h 6463332"/>
              <a:gd name="connsiteX6" fmla="*/ 9071 w 9169458"/>
              <a:gd name="connsiteY6" fmla="*/ 521546 h 6463332"/>
              <a:gd name="connsiteX7" fmla="*/ 0 w 9169458"/>
              <a:gd name="connsiteY7" fmla="*/ 6463332 h 6463332"/>
              <a:gd name="connsiteX0" fmla="*/ 0 w 9169458"/>
              <a:gd name="connsiteY0" fmla="*/ 6463332 h 6463332"/>
              <a:gd name="connsiteX1" fmla="*/ 9169458 w 9169458"/>
              <a:gd name="connsiteY1" fmla="*/ 6441677 h 6463332"/>
              <a:gd name="connsiteX2" fmla="*/ 9153071 w 9169458"/>
              <a:gd name="connsiteY2" fmla="*/ 521546 h 6463332"/>
              <a:gd name="connsiteX3" fmla="*/ 3501027 w 9169458"/>
              <a:gd name="connsiteY3" fmla="*/ 535940 h 6463332"/>
              <a:gd name="connsiteX4" fmla="*/ 2632654 w 9169458"/>
              <a:gd name="connsiteY4" fmla="*/ 0 h 6463332"/>
              <a:gd name="connsiteX5" fmla="*/ 2625837 w 9169458"/>
              <a:gd name="connsiteY5" fmla="*/ 497414 h 6463332"/>
              <a:gd name="connsiteX6" fmla="*/ 9071 w 9169458"/>
              <a:gd name="connsiteY6" fmla="*/ 521546 h 6463332"/>
              <a:gd name="connsiteX7" fmla="*/ 0 w 9169458"/>
              <a:gd name="connsiteY7" fmla="*/ 6463332 h 6463332"/>
              <a:gd name="connsiteX0" fmla="*/ 0 w 9169458"/>
              <a:gd name="connsiteY0" fmla="*/ 6463332 h 6463332"/>
              <a:gd name="connsiteX1" fmla="*/ 9169458 w 9169458"/>
              <a:gd name="connsiteY1" fmla="*/ 6441677 h 6463332"/>
              <a:gd name="connsiteX2" fmla="*/ 9153071 w 9169458"/>
              <a:gd name="connsiteY2" fmla="*/ 521546 h 6463332"/>
              <a:gd name="connsiteX3" fmla="*/ 3501027 w 9169458"/>
              <a:gd name="connsiteY3" fmla="*/ 535940 h 6463332"/>
              <a:gd name="connsiteX4" fmla="*/ 2632654 w 9169458"/>
              <a:gd name="connsiteY4" fmla="*/ 0 h 6463332"/>
              <a:gd name="connsiteX5" fmla="*/ 2625837 w 9169458"/>
              <a:gd name="connsiteY5" fmla="*/ 497414 h 6463332"/>
              <a:gd name="connsiteX6" fmla="*/ 9071 w 9169458"/>
              <a:gd name="connsiteY6" fmla="*/ 521546 h 6463332"/>
              <a:gd name="connsiteX7" fmla="*/ 0 w 9169458"/>
              <a:gd name="connsiteY7" fmla="*/ 6463332 h 6463332"/>
              <a:gd name="connsiteX0" fmla="*/ 0 w 9169458"/>
              <a:gd name="connsiteY0" fmla="*/ 6463332 h 6463332"/>
              <a:gd name="connsiteX1" fmla="*/ 9169458 w 9169458"/>
              <a:gd name="connsiteY1" fmla="*/ 6441677 h 6463332"/>
              <a:gd name="connsiteX2" fmla="*/ 9153071 w 9169458"/>
              <a:gd name="connsiteY2" fmla="*/ 521546 h 6463332"/>
              <a:gd name="connsiteX3" fmla="*/ 3501027 w 9169458"/>
              <a:gd name="connsiteY3" fmla="*/ 535940 h 6463332"/>
              <a:gd name="connsiteX4" fmla="*/ 2632654 w 9169458"/>
              <a:gd name="connsiteY4" fmla="*/ 0 h 6463332"/>
              <a:gd name="connsiteX5" fmla="*/ 2625837 w 9169458"/>
              <a:gd name="connsiteY5" fmla="*/ 497414 h 6463332"/>
              <a:gd name="connsiteX6" fmla="*/ 9071 w 9169458"/>
              <a:gd name="connsiteY6" fmla="*/ 521546 h 6463332"/>
              <a:gd name="connsiteX7" fmla="*/ 0 w 9169458"/>
              <a:gd name="connsiteY7" fmla="*/ 6463332 h 6463332"/>
              <a:gd name="connsiteX0" fmla="*/ 0 w 9169458"/>
              <a:gd name="connsiteY0" fmla="*/ 6463332 h 6463332"/>
              <a:gd name="connsiteX1" fmla="*/ 9169458 w 9169458"/>
              <a:gd name="connsiteY1" fmla="*/ 6441677 h 6463332"/>
              <a:gd name="connsiteX2" fmla="*/ 9153071 w 9169458"/>
              <a:gd name="connsiteY2" fmla="*/ 521546 h 6463332"/>
              <a:gd name="connsiteX3" fmla="*/ 3501027 w 9169458"/>
              <a:gd name="connsiteY3" fmla="*/ 535940 h 6463332"/>
              <a:gd name="connsiteX4" fmla="*/ 2632654 w 9169458"/>
              <a:gd name="connsiteY4" fmla="*/ 0 h 6463332"/>
              <a:gd name="connsiteX5" fmla="*/ 2625837 w 9169458"/>
              <a:gd name="connsiteY5" fmla="*/ 497414 h 6463332"/>
              <a:gd name="connsiteX6" fmla="*/ 9071 w 9169458"/>
              <a:gd name="connsiteY6" fmla="*/ 521546 h 6463332"/>
              <a:gd name="connsiteX7" fmla="*/ 0 w 9169458"/>
              <a:gd name="connsiteY7" fmla="*/ 6463332 h 6463332"/>
              <a:gd name="connsiteX0" fmla="*/ 0 w 9169458"/>
              <a:gd name="connsiteY0" fmla="*/ 6463332 h 6463332"/>
              <a:gd name="connsiteX1" fmla="*/ 9169458 w 9169458"/>
              <a:gd name="connsiteY1" fmla="*/ 6441677 h 6463332"/>
              <a:gd name="connsiteX2" fmla="*/ 9153071 w 9169458"/>
              <a:gd name="connsiteY2" fmla="*/ 521546 h 6463332"/>
              <a:gd name="connsiteX3" fmla="*/ 3596453 w 9169458"/>
              <a:gd name="connsiteY3" fmla="*/ 519852 h 6463332"/>
              <a:gd name="connsiteX4" fmla="*/ 2632654 w 9169458"/>
              <a:gd name="connsiteY4" fmla="*/ 0 h 6463332"/>
              <a:gd name="connsiteX5" fmla="*/ 2625837 w 9169458"/>
              <a:gd name="connsiteY5" fmla="*/ 497414 h 6463332"/>
              <a:gd name="connsiteX6" fmla="*/ 9071 w 9169458"/>
              <a:gd name="connsiteY6" fmla="*/ 521546 h 6463332"/>
              <a:gd name="connsiteX7" fmla="*/ 0 w 9169458"/>
              <a:gd name="connsiteY7" fmla="*/ 6463332 h 6463332"/>
              <a:gd name="connsiteX0" fmla="*/ 0 w 9169458"/>
              <a:gd name="connsiteY0" fmla="*/ 6463332 h 6463332"/>
              <a:gd name="connsiteX1" fmla="*/ 9169458 w 9169458"/>
              <a:gd name="connsiteY1" fmla="*/ 6441677 h 6463332"/>
              <a:gd name="connsiteX2" fmla="*/ 9153071 w 9169458"/>
              <a:gd name="connsiteY2" fmla="*/ 521546 h 6463332"/>
              <a:gd name="connsiteX3" fmla="*/ 3596453 w 9169458"/>
              <a:gd name="connsiteY3" fmla="*/ 519852 h 6463332"/>
              <a:gd name="connsiteX4" fmla="*/ 2632654 w 9169458"/>
              <a:gd name="connsiteY4" fmla="*/ 0 h 6463332"/>
              <a:gd name="connsiteX5" fmla="*/ 2625837 w 9169458"/>
              <a:gd name="connsiteY5" fmla="*/ 513500 h 6463332"/>
              <a:gd name="connsiteX6" fmla="*/ 9071 w 9169458"/>
              <a:gd name="connsiteY6" fmla="*/ 521546 h 6463332"/>
              <a:gd name="connsiteX7" fmla="*/ 0 w 9169458"/>
              <a:gd name="connsiteY7" fmla="*/ 6463332 h 6463332"/>
              <a:gd name="connsiteX0" fmla="*/ 0 w 9169458"/>
              <a:gd name="connsiteY0" fmla="*/ 6463332 h 6463332"/>
              <a:gd name="connsiteX1" fmla="*/ 9169458 w 9169458"/>
              <a:gd name="connsiteY1" fmla="*/ 6441677 h 6463332"/>
              <a:gd name="connsiteX2" fmla="*/ 9153071 w 9169458"/>
              <a:gd name="connsiteY2" fmla="*/ 521546 h 6463332"/>
              <a:gd name="connsiteX3" fmla="*/ 3596453 w 9169458"/>
              <a:gd name="connsiteY3" fmla="*/ 519852 h 6463332"/>
              <a:gd name="connsiteX4" fmla="*/ 2632654 w 9169458"/>
              <a:gd name="connsiteY4" fmla="*/ 0 h 6463332"/>
              <a:gd name="connsiteX5" fmla="*/ 2619021 w 9169458"/>
              <a:gd name="connsiteY5" fmla="*/ 537632 h 6463332"/>
              <a:gd name="connsiteX6" fmla="*/ 9071 w 9169458"/>
              <a:gd name="connsiteY6" fmla="*/ 521546 h 6463332"/>
              <a:gd name="connsiteX7" fmla="*/ 0 w 9169458"/>
              <a:gd name="connsiteY7" fmla="*/ 6463332 h 6463332"/>
              <a:gd name="connsiteX0" fmla="*/ 0 w 9169458"/>
              <a:gd name="connsiteY0" fmla="*/ 6463332 h 6463332"/>
              <a:gd name="connsiteX1" fmla="*/ 9169458 w 9169458"/>
              <a:gd name="connsiteY1" fmla="*/ 6441677 h 6463332"/>
              <a:gd name="connsiteX2" fmla="*/ 9153071 w 9169458"/>
              <a:gd name="connsiteY2" fmla="*/ 521546 h 6463332"/>
              <a:gd name="connsiteX3" fmla="*/ 3596453 w 9169458"/>
              <a:gd name="connsiteY3" fmla="*/ 519852 h 6463332"/>
              <a:gd name="connsiteX4" fmla="*/ 2632654 w 9169458"/>
              <a:gd name="connsiteY4" fmla="*/ 0 h 6463332"/>
              <a:gd name="connsiteX5" fmla="*/ 2625837 w 9169458"/>
              <a:gd name="connsiteY5" fmla="*/ 521544 h 6463332"/>
              <a:gd name="connsiteX6" fmla="*/ 9071 w 9169458"/>
              <a:gd name="connsiteY6" fmla="*/ 521546 h 6463332"/>
              <a:gd name="connsiteX7" fmla="*/ 0 w 9169458"/>
              <a:gd name="connsiteY7" fmla="*/ 6463332 h 6463332"/>
              <a:gd name="connsiteX0" fmla="*/ 0 w 9169458"/>
              <a:gd name="connsiteY0" fmla="*/ 6463332 h 6463332"/>
              <a:gd name="connsiteX1" fmla="*/ 9169458 w 9169458"/>
              <a:gd name="connsiteY1" fmla="*/ 6441677 h 6463332"/>
              <a:gd name="connsiteX2" fmla="*/ 9153071 w 9169458"/>
              <a:gd name="connsiteY2" fmla="*/ 521546 h 6463332"/>
              <a:gd name="connsiteX3" fmla="*/ 3596453 w 9169458"/>
              <a:gd name="connsiteY3" fmla="*/ 519852 h 6463332"/>
              <a:gd name="connsiteX4" fmla="*/ 2632654 w 9169458"/>
              <a:gd name="connsiteY4" fmla="*/ 0 h 6463332"/>
              <a:gd name="connsiteX5" fmla="*/ 2625837 w 9169458"/>
              <a:gd name="connsiteY5" fmla="*/ 521544 h 6463332"/>
              <a:gd name="connsiteX6" fmla="*/ 9071 w 9169458"/>
              <a:gd name="connsiteY6" fmla="*/ 521546 h 6463332"/>
              <a:gd name="connsiteX7" fmla="*/ 0 w 9169458"/>
              <a:gd name="connsiteY7" fmla="*/ 6463332 h 6463332"/>
              <a:gd name="connsiteX0" fmla="*/ 0 w 9169458"/>
              <a:gd name="connsiteY0" fmla="*/ 6463332 h 6463332"/>
              <a:gd name="connsiteX1" fmla="*/ 9169458 w 9169458"/>
              <a:gd name="connsiteY1" fmla="*/ 6441677 h 6463332"/>
              <a:gd name="connsiteX2" fmla="*/ 9153071 w 9169458"/>
              <a:gd name="connsiteY2" fmla="*/ 521546 h 6463332"/>
              <a:gd name="connsiteX3" fmla="*/ 3596453 w 9169458"/>
              <a:gd name="connsiteY3" fmla="*/ 519852 h 6463332"/>
              <a:gd name="connsiteX4" fmla="*/ 2632654 w 9169458"/>
              <a:gd name="connsiteY4" fmla="*/ 0 h 6463332"/>
              <a:gd name="connsiteX5" fmla="*/ 2625837 w 9169458"/>
              <a:gd name="connsiteY5" fmla="*/ 521544 h 6463332"/>
              <a:gd name="connsiteX6" fmla="*/ 9071 w 9169458"/>
              <a:gd name="connsiteY6" fmla="*/ 521546 h 6463332"/>
              <a:gd name="connsiteX7" fmla="*/ 0 w 9169458"/>
              <a:gd name="connsiteY7" fmla="*/ 6463332 h 6463332"/>
              <a:gd name="connsiteX0" fmla="*/ 0 w 9169458"/>
              <a:gd name="connsiteY0" fmla="*/ 6463332 h 6463332"/>
              <a:gd name="connsiteX1" fmla="*/ 9169458 w 9169458"/>
              <a:gd name="connsiteY1" fmla="*/ 6441677 h 6463332"/>
              <a:gd name="connsiteX2" fmla="*/ 9153071 w 9169458"/>
              <a:gd name="connsiteY2" fmla="*/ 521546 h 6463332"/>
              <a:gd name="connsiteX3" fmla="*/ 3596453 w 9169458"/>
              <a:gd name="connsiteY3" fmla="*/ 519852 h 6463332"/>
              <a:gd name="connsiteX4" fmla="*/ 2632654 w 9169458"/>
              <a:gd name="connsiteY4" fmla="*/ 0 h 6463332"/>
              <a:gd name="connsiteX5" fmla="*/ 2625837 w 9169458"/>
              <a:gd name="connsiteY5" fmla="*/ 521544 h 6463332"/>
              <a:gd name="connsiteX6" fmla="*/ 9071 w 9169458"/>
              <a:gd name="connsiteY6" fmla="*/ 521546 h 6463332"/>
              <a:gd name="connsiteX7" fmla="*/ 0 w 9169458"/>
              <a:gd name="connsiteY7" fmla="*/ 6463332 h 6463332"/>
              <a:gd name="connsiteX0" fmla="*/ 0 w 9169458"/>
              <a:gd name="connsiteY0" fmla="*/ 6463332 h 6463332"/>
              <a:gd name="connsiteX1" fmla="*/ 9169458 w 9169458"/>
              <a:gd name="connsiteY1" fmla="*/ 6441677 h 6463332"/>
              <a:gd name="connsiteX2" fmla="*/ 9153071 w 9169458"/>
              <a:gd name="connsiteY2" fmla="*/ 521546 h 6463332"/>
              <a:gd name="connsiteX3" fmla="*/ 3596453 w 9169458"/>
              <a:gd name="connsiteY3" fmla="*/ 519852 h 6463332"/>
              <a:gd name="connsiteX4" fmla="*/ 2632654 w 9169458"/>
              <a:gd name="connsiteY4" fmla="*/ 0 h 6463332"/>
              <a:gd name="connsiteX5" fmla="*/ 2625837 w 9169458"/>
              <a:gd name="connsiteY5" fmla="*/ 521544 h 6463332"/>
              <a:gd name="connsiteX6" fmla="*/ 9071 w 9169458"/>
              <a:gd name="connsiteY6" fmla="*/ 521546 h 6463332"/>
              <a:gd name="connsiteX7" fmla="*/ 0 w 9169458"/>
              <a:gd name="connsiteY7" fmla="*/ 6463332 h 6463332"/>
              <a:gd name="connsiteX0" fmla="*/ 0 w 9169458"/>
              <a:gd name="connsiteY0" fmla="*/ 6463332 h 6463332"/>
              <a:gd name="connsiteX1" fmla="*/ 9169458 w 9169458"/>
              <a:gd name="connsiteY1" fmla="*/ 6441677 h 6463332"/>
              <a:gd name="connsiteX2" fmla="*/ 9153071 w 9169458"/>
              <a:gd name="connsiteY2" fmla="*/ 521546 h 6463332"/>
              <a:gd name="connsiteX3" fmla="*/ 3596453 w 9169458"/>
              <a:gd name="connsiteY3" fmla="*/ 519852 h 6463332"/>
              <a:gd name="connsiteX4" fmla="*/ 2627882 w 9169458"/>
              <a:gd name="connsiteY4" fmla="*/ 0 h 6463332"/>
              <a:gd name="connsiteX5" fmla="*/ 2625837 w 9169458"/>
              <a:gd name="connsiteY5" fmla="*/ 521544 h 6463332"/>
              <a:gd name="connsiteX6" fmla="*/ 9071 w 9169458"/>
              <a:gd name="connsiteY6" fmla="*/ 521546 h 6463332"/>
              <a:gd name="connsiteX7" fmla="*/ 0 w 9169458"/>
              <a:gd name="connsiteY7" fmla="*/ 6463332 h 6463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69458" h="6463332">
                <a:moveTo>
                  <a:pt x="0" y="6463332"/>
                </a:moveTo>
                <a:lnTo>
                  <a:pt x="9169458" y="6441677"/>
                </a:lnTo>
                <a:cubicBezTo>
                  <a:pt x="9163996" y="4468300"/>
                  <a:pt x="9158533" y="2494923"/>
                  <a:pt x="9153071" y="521546"/>
                </a:cubicBezTo>
                <a:lnTo>
                  <a:pt x="3596453" y="519852"/>
                </a:lnTo>
                <a:cubicBezTo>
                  <a:pt x="3232017" y="502074"/>
                  <a:pt x="2965055" y="411905"/>
                  <a:pt x="2627882" y="0"/>
                </a:cubicBezTo>
                <a:cubicBezTo>
                  <a:pt x="2625610" y="165805"/>
                  <a:pt x="2628109" y="355739"/>
                  <a:pt x="2625837" y="521544"/>
                </a:cubicBezTo>
                <a:lnTo>
                  <a:pt x="9071" y="521546"/>
                </a:lnTo>
                <a:cubicBezTo>
                  <a:pt x="6047" y="2502141"/>
                  <a:pt x="3024" y="4482737"/>
                  <a:pt x="0" y="6463332"/>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 name="Titel 1"/>
          <p:cNvSpPr>
            <a:spLocks noGrp="1"/>
          </p:cNvSpPr>
          <p:nvPr>
            <p:ph type="ctrTitle"/>
          </p:nvPr>
        </p:nvSpPr>
        <p:spPr>
          <a:xfrm>
            <a:off x="3004746" y="2143125"/>
            <a:ext cx="5720154" cy="1895475"/>
          </a:xfrm>
        </p:spPr>
        <p:txBody>
          <a:bodyPr lIns="0" tIns="0" anchor="t" anchorCtr="0">
            <a:normAutofit/>
          </a:bodyPr>
          <a:lstStyle>
            <a:lvl1pPr algn="l">
              <a:lnSpc>
                <a:spcPts val="4000"/>
              </a:lnSpc>
              <a:defRPr sz="3100" b="1" i="0" baseline="0">
                <a:solidFill>
                  <a:schemeClr val="bg1"/>
                </a:solidFill>
                <a:latin typeface="Arial"/>
              </a:defRPr>
            </a:lvl1pPr>
          </a:lstStyle>
          <a:p>
            <a:r>
              <a:rPr lang="nl-NL"/>
              <a:t>Titelstijl van model bewerken</a:t>
            </a:r>
            <a:endParaRPr lang="nl-NL" dirty="0"/>
          </a:p>
        </p:txBody>
      </p:sp>
      <p:sp>
        <p:nvSpPr>
          <p:cNvPr id="3" name="Subtitel 2"/>
          <p:cNvSpPr>
            <a:spLocks noGrp="1"/>
          </p:cNvSpPr>
          <p:nvPr>
            <p:ph type="subTitle" idx="1"/>
          </p:nvPr>
        </p:nvSpPr>
        <p:spPr>
          <a:xfrm>
            <a:off x="3004746" y="4274864"/>
            <a:ext cx="4805754" cy="682365"/>
          </a:xfrm>
        </p:spPr>
        <p:txBody>
          <a:bodyPr lIns="0">
            <a:normAutofit/>
          </a:bodyPr>
          <a:lstStyle>
            <a:lvl1pPr marL="0" indent="0" algn="l">
              <a:lnSpc>
                <a:spcPts val="2100"/>
              </a:lnSpc>
              <a:spcAft>
                <a:spcPts val="0"/>
              </a:spcAft>
              <a:buNone/>
              <a:defRPr sz="1400" b="0" baseline="0">
                <a:solidFill>
                  <a:schemeClr val="bg1"/>
                </a:solidFill>
                <a:latin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titelstijl van het model te bewerken</a:t>
            </a:r>
            <a:endParaRPr lang="nl-NL" dirty="0"/>
          </a:p>
        </p:txBody>
      </p:sp>
      <p:sp>
        <p:nvSpPr>
          <p:cNvPr id="4" name="Tijdelijke aanduiding voor datum 3"/>
          <p:cNvSpPr>
            <a:spLocks noGrp="1"/>
          </p:cNvSpPr>
          <p:nvPr>
            <p:ph type="dt" sz="half" idx="10"/>
          </p:nvPr>
        </p:nvSpPr>
        <p:spPr>
          <a:xfrm>
            <a:off x="3765058" y="6356350"/>
            <a:ext cx="2133600" cy="365125"/>
          </a:xfrm>
        </p:spPr>
        <p:txBody>
          <a:bodyPr/>
          <a:lstStyle>
            <a:lvl1pPr>
              <a:defRPr>
                <a:solidFill>
                  <a:schemeClr val="accent1"/>
                </a:solidFill>
              </a:defRPr>
            </a:lvl1pPr>
          </a:lstStyle>
          <a:p>
            <a:fld id="{F47C82B5-2D58-7046-BF86-8D4839F8581A}" type="datetime1">
              <a:rPr lang="nl-NL" smtClean="0"/>
              <a:t>1-12-2022</a:t>
            </a:fld>
            <a:endParaRPr lang="nl-NL" dirty="0"/>
          </a:p>
        </p:txBody>
      </p:sp>
      <p:sp>
        <p:nvSpPr>
          <p:cNvPr id="5" name="Tijdelijke aanduiding voor voettekst 4"/>
          <p:cNvSpPr>
            <a:spLocks noGrp="1"/>
          </p:cNvSpPr>
          <p:nvPr>
            <p:ph type="ftr" sz="quarter" idx="11"/>
          </p:nvPr>
        </p:nvSpPr>
        <p:spPr>
          <a:xfrm>
            <a:off x="6417732" y="6330951"/>
            <a:ext cx="2545858" cy="342897"/>
          </a:xfrm>
        </p:spPr>
        <p:txBody>
          <a:bodyPr lIns="0" anchor="t" anchorCtr="0"/>
          <a:lstStyle>
            <a:lvl1pPr algn="l">
              <a:defRPr lang="nl-NL" sz="1200" b="1" i="0" u="none" strike="noStrike" baseline="0" smtClean="0">
                <a:solidFill>
                  <a:schemeClr val="accent1"/>
                </a:solidFill>
              </a:defRPr>
            </a:lvl1pPr>
          </a:lstStyle>
          <a:p>
            <a:endParaRPr lang="nl-NL" dirty="0"/>
          </a:p>
        </p:txBody>
      </p:sp>
      <p:sp>
        <p:nvSpPr>
          <p:cNvPr id="6" name="Tijdelijke aanduiding voor dianummer 5"/>
          <p:cNvSpPr>
            <a:spLocks noGrp="1"/>
          </p:cNvSpPr>
          <p:nvPr>
            <p:ph type="sldNum" sz="quarter" idx="12"/>
          </p:nvPr>
        </p:nvSpPr>
        <p:spPr/>
        <p:txBody>
          <a:bodyPr/>
          <a:lstStyle/>
          <a:p>
            <a:fld id="{A48E4B9F-5056-584E-9AF0-2E65D0279DE2}" type="slidenum">
              <a:rPr lang="nl-NL" smtClean="0"/>
              <a:t>‹nr.›</a:t>
            </a:fld>
            <a:endParaRPr lang="nl-NL"/>
          </a:p>
        </p:txBody>
      </p:sp>
      <p:pic>
        <p:nvPicPr>
          <p:cNvPr id="10" name="Afbeelding 9"/>
          <p:cNvPicPr>
            <a:picLocks noChangeAspect="1"/>
          </p:cNvPicPr>
          <p:nvPr userDrawn="1"/>
        </p:nvPicPr>
        <p:blipFill>
          <a:blip r:embed="rId3"/>
          <a:stretch>
            <a:fillRect/>
          </a:stretch>
        </p:blipFill>
        <p:spPr>
          <a:xfrm>
            <a:off x="457200" y="6115050"/>
            <a:ext cx="2044700" cy="292100"/>
          </a:xfrm>
          <a:prstGeom prst="rect">
            <a:avLst/>
          </a:prstGeom>
        </p:spPr>
      </p:pic>
      <p:pic>
        <p:nvPicPr>
          <p:cNvPr id="12" name="Afbeelding 11" descr="BumaWitlogo.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417732" y="4983029"/>
            <a:ext cx="2146300" cy="590900"/>
          </a:xfrm>
          <a:prstGeom prst="rect">
            <a:avLst/>
          </a:prstGeom>
        </p:spPr>
      </p:pic>
    </p:spTree>
    <p:extLst>
      <p:ext uri="{BB962C8B-B14F-4D97-AF65-F5344CB8AC3E}">
        <p14:creationId xmlns:p14="http://schemas.microsoft.com/office/powerpoint/2010/main" val="16804761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verticale tekst 2"/>
          <p:cNvSpPr>
            <a:spLocks noGrp="1"/>
          </p:cNvSpPr>
          <p:nvPr>
            <p:ph type="body" orient="vert" idx="1"/>
          </p:nvPr>
        </p:nvSpPr>
        <p:spPr/>
        <p:txBody>
          <a:bodyPr vert="eaVert"/>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C655C12F-BA3D-4443-A235-E18BEE346725}" type="datetime1">
              <a:rPr lang="nl-NL" smtClean="0"/>
              <a:t>1-12-2022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48E4B9F-5056-584E-9AF0-2E65D0279DE2}" type="slidenum">
              <a:rPr lang="nl-NL" smtClean="0"/>
              <a:t>‹nr.›</a:t>
            </a:fld>
            <a:endParaRPr lang="nl-NL"/>
          </a:p>
        </p:txBody>
      </p:sp>
    </p:spTree>
    <p:extLst>
      <p:ext uri="{BB962C8B-B14F-4D97-AF65-F5344CB8AC3E}">
        <p14:creationId xmlns:p14="http://schemas.microsoft.com/office/powerpoint/2010/main" val="3518606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Titelstijl van model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E74170B4-4CC3-6B4E-AE9D-1C5D4CBDCD69}" type="datetime1">
              <a:rPr lang="nl-NL" smtClean="0"/>
              <a:t>1-12-2022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48E4B9F-5056-584E-9AF0-2E65D0279DE2}" type="slidenum">
              <a:rPr lang="nl-NL" smtClean="0"/>
              <a:t>‹nr.›</a:t>
            </a:fld>
            <a:endParaRPr lang="nl-NL"/>
          </a:p>
        </p:txBody>
      </p:sp>
    </p:spTree>
    <p:extLst>
      <p:ext uri="{BB962C8B-B14F-4D97-AF65-F5344CB8AC3E}">
        <p14:creationId xmlns:p14="http://schemas.microsoft.com/office/powerpoint/2010/main" val="38548732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ekst 2 Kolommen A">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inhoud 2"/>
          <p:cNvSpPr>
            <a:spLocks noGrp="1"/>
          </p:cNvSpPr>
          <p:nvPr>
            <p:ph idx="1"/>
          </p:nvPr>
        </p:nvSpPr>
        <p:spPr>
          <a:xfrm>
            <a:off x="658416" y="1773238"/>
            <a:ext cx="3780000" cy="4464050"/>
          </a:xfrm>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FA51F488-0A9F-934D-BFE8-D91701B8D188}"/>
              </a:ext>
            </a:extLst>
          </p:cNvPr>
          <p:cNvSpPr>
            <a:spLocks noGrp="1"/>
          </p:cNvSpPr>
          <p:nvPr>
            <p:ph type="dt" sz="half" idx="10"/>
          </p:nvPr>
        </p:nvSpPr>
        <p:spPr/>
        <p:txBody>
          <a:bodyPr/>
          <a:lstStyle/>
          <a:p>
            <a:r>
              <a:rPr lang="nl-NL"/>
              <a:t>17 mei 2021</a:t>
            </a:r>
          </a:p>
        </p:txBody>
      </p:sp>
      <p:sp>
        <p:nvSpPr>
          <p:cNvPr id="8" name="Tijdelijke aanduiding voor voettekst 7">
            <a:extLst>
              <a:ext uri="{FF2B5EF4-FFF2-40B4-BE49-F238E27FC236}">
                <a16:creationId xmlns:a16="http://schemas.microsoft.com/office/drawing/2014/main" id="{60B7FBCA-0810-1F4F-BA48-6BD67380E847}"/>
              </a:ext>
            </a:extLst>
          </p:cNvPr>
          <p:cNvSpPr>
            <a:spLocks noGrp="1"/>
          </p:cNvSpPr>
          <p:nvPr>
            <p:ph type="ftr" sz="quarter" idx="11"/>
          </p:nvPr>
        </p:nvSpPr>
        <p:spPr/>
        <p:txBody>
          <a:bodyPr/>
          <a:lstStyle/>
          <a:p>
            <a:r>
              <a:rPr lang="nl-NL"/>
              <a:t>Algemene Leden Vergadering</a:t>
            </a:r>
          </a:p>
        </p:txBody>
      </p:sp>
      <p:sp>
        <p:nvSpPr>
          <p:cNvPr id="9" name="Tijdelijke aanduiding voor dianummer 8">
            <a:extLst>
              <a:ext uri="{FF2B5EF4-FFF2-40B4-BE49-F238E27FC236}">
                <a16:creationId xmlns:a16="http://schemas.microsoft.com/office/drawing/2014/main" id="{6A343190-FBC8-1440-839A-D81FFD43805B}"/>
              </a:ext>
            </a:extLst>
          </p:cNvPr>
          <p:cNvSpPr>
            <a:spLocks noGrp="1"/>
          </p:cNvSpPr>
          <p:nvPr>
            <p:ph type="sldNum" sz="quarter" idx="12"/>
          </p:nvPr>
        </p:nvSpPr>
        <p:spPr/>
        <p:txBody>
          <a:bodyPr/>
          <a:lstStyle/>
          <a:p>
            <a:fld id="{B880C720-D1DA-C64E-B6ED-33D06F3CD9AD}" type="slidenum">
              <a:rPr lang="nl-NL" smtClean="0"/>
              <a:pPr/>
              <a:t>‹nr.›</a:t>
            </a:fld>
            <a:endParaRPr lang="nl-NL"/>
          </a:p>
        </p:txBody>
      </p:sp>
      <p:sp>
        <p:nvSpPr>
          <p:cNvPr id="10" name="Tijdelijke aanduiding voor inhoud 2">
            <a:extLst>
              <a:ext uri="{FF2B5EF4-FFF2-40B4-BE49-F238E27FC236}">
                <a16:creationId xmlns:a16="http://schemas.microsoft.com/office/drawing/2014/main" id="{BE447A45-0E49-8C40-B562-6A594302BEA3}"/>
              </a:ext>
            </a:extLst>
          </p:cNvPr>
          <p:cNvSpPr>
            <a:spLocks noGrp="1"/>
          </p:cNvSpPr>
          <p:nvPr>
            <p:ph idx="13"/>
          </p:nvPr>
        </p:nvSpPr>
        <p:spPr>
          <a:xfrm>
            <a:off x="4705584" y="1773238"/>
            <a:ext cx="3780000" cy="4464050"/>
          </a:xfrm>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11" name="Tijdelijke aanduiding voor tekst 4">
            <a:extLst>
              <a:ext uri="{FF2B5EF4-FFF2-40B4-BE49-F238E27FC236}">
                <a16:creationId xmlns:a16="http://schemas.microsoft.com/office/drawing/2014/main" id="{26407C49-E25F-5D43-9CDB-E4483BC4734D}"/>
              </a:ext>
            </a:extLst>
          </p:cNvPr>
          <p:cNvSpPr>
            <a:spLocks noGrp="1"/>
          </p:cNvSpPr>
          <p:nvPr>
            <p:ph type="body" sz="quarter" idx="16" hasCustomPrompt="1"/>
          </p:nvPr>
        </p:nvSpPr>
        <p:spPr>
          <a:xfrm>
            <a:off x="656035" y="679539"/>
            <a:ext cx="7831931" cy="299662"/>
          </a:xfrm>
        </p:spPr>
        <p:txBody>
          <a:bodyPr anchor="t"/>
          <a:lstStyle>
            <a:lvl1pPr marL="0" indent="0">
              <a:spcAft>
                <a:spcPts val="0"/>
              </a:spcAft>
              <a:buNone/>
              <a:defRPr sz="1200" b="0">
                <a:solidFill>
                  <a:schemeClr val="bg1"/>
                </a:solidFill>
              </a:defRPr>
            </a:lvl1pPr>
          </a:lstStyle>
          <a:p>
            <a:pPr lvl="0"/>
            <a:r>
              <a:rPr lang="nl-NL"/>
              <a:t>Ondertitel</a:t>
            </a:r>
          </a:p>
        </p:txBody>
      </p:sp>
    </p:spTree>
    <p:extLst>
      <p:ext uri="{BB962C8B-B14F-4D97-AF65-F5344CB8AC3E}">
        <p14:creationId xmlns:p14="http://schemas.microsoft.com/office/powerpoint/2010/main" val="28381705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inhoud 2"/>
          <p:cNvSpPr>
            <a:spLocks noGrp="1"/>
          </p:cNvSpPr>
          <p:nvPr>
            <p:ph idx="1"/>
          </p:nvPr>
        </p:nvSpPr>
        <p:spPr/>
        <p:txBody>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10"/>
          </p:nvPr>
        </p:nvSpPr>
        <p:spPr/>
        <p:txBody>
          <a:bodyPr/>
          <a:lstStyle/>
          <a:p>
            <a:fld id="{39174DCB-DE64-304B-88EC-153CFC42ABF0}" type="datetime1">
              <a:rPr lang="nl-NL" smtClean="0"/>
              <a:t>1-12-2022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48E4B9F-5056-584E-9AF0-2E65D0279DE2}" type="slidenum">
              <a:rPr lang="nl-NL" smtClean="0"/>
              <a:t>‹nr.›</a:t>
            </a:fld>
            <a:endParaRPr lang="nl-NL"/>
          </a:p>
        </p:txBody>
      </p:sp>
    </p:spTree>
    <p:extLst>
      <p:ext uri="{BB962C8B-B14F-4D97-AF65-F5344CB8AC3E}">
        <p14:creationId xmlns:p14="http://schemas.microsoft.com/office/powerpoint/2010/main" val="11394670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Titelstijl van model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tekststijl van het model te bewerken</a:t>
            </a:r>
          </a:p>
        </p:txBody>
      </p:sp>
      <p:sp>
        <p:nvSpPr>
          <p:cNvPr id="4" name="Tijdelijke aanduiding voor datum 3"/>
          <p:cNvSpPr>
            <a:spLocks noGrp="1"/>
          </p:cNvSpPr>
          <p:nvPr>
            <p:ph type="dt" sz="half" idx="10"/>
          </p:nvPr>
        </p:nvSpPr>
        <p:spPr/>
        <p:txBody>
          <a:bodyPr/>
          <a:lstStyle/>
          <a:p>
            <a:fld id="{4A23A1A7-4E50-B849-B334-31A9A98F8767}" type="datetime1">
              <a:rPr lang="nl-NL" smtClean="0"/>
              <a:t>1-12-2022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48E4B9F-5056-584E-9AF0-2E65D0279DE2}" type="slidenum">
              <a:rPr lang="nl-NL" smtClean="0"/>
              <a:t>‹nr.›</a:t>
            </a:fld>
            <a:endParaRPr lang="nl-NL"/>
          </a:p>
        </p:txBody>
      </p:sp>
    </p:spTree>
    <p:extLst>
      <p:ext uri="{BB962C8B-B14F-4D97-AF65-F5344CB8AC3E}">
        <p14:creationId xmlns:p14="http://schemas.microsoft.com/office/powerpoint/2010/main" val="19435485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a:xfrm>
            <a:off x="736600" y="1054100"/>
            <a:ext cx="8204200" cy="774700"/>
          </a:xfrm>
        </p:spPr>
        <p:txBody>
          <a:bodyPr/>
          <a:lstStyle/>
          <a:p>
            <a:r>
              <a:rPr lang="nl-NL" dirty="0"/>
              <a:t>Titelstijl van model bewerken</a:t>
            </a:r>
          </a:p>
        </p:txBody>
      </p:sp>
      <p:sp>
        <p:nvSpPr>
          <p:cNvPr id="3" name="Tijdelijke aanduiding voor inhoud 2"/>
          <p:cNvSpPr>
            <a:spLocks noGrp="1"/>
          </p:cNvSpPr>
          <p:nvPr>
            <p:ph sz="half" idx="1"/>
          </p:nvPr>
        </p:nvSpPr>
        <p:spPr>
          <a:xfrm>
            <a:off x="457200" y="1828800"/>
            <a:ext cx="40386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inhoud 3"/>
          <p:cNvSpPr>
            <a:spLocks noGrp="1"/>
          </p:cNvSpPr>
          <p:nvPr>
            <p:ph sz="half" idx="2"/>
          </p:nvPr>
        </p:nvSpPr>
        <p:spPr>
          <a:xfrm>
            <a:off x="4648200" y="1828800"/>
            <a:ext cx="40386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datum 4"/>
          <p:cNvSpPr>
            <a:spLocks noGrp="1"/>
          </p:cNvSpPr>
          <p:nvPr>
            <p:ph type="dt" sz="half" idx="10"/>
          </p:nvPr>
        </p:nvSpPr>
        <p:spPr/>
        <p:txBody>
          <a:bodyPr/>
          <a:lstStyle/>
          <a:p>
            <a:fld id="{465510FC-1113-4A4F-BFE0-13071B0E2936}" type="datetime1">
              <a:rPr lang="nl-NL" smtClean="0"/>
              <a:t>1-12-2022</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A48E4B9F-5056-584E-9AF0-2E65D0279DE2}" type="slidenum">
              <a:rPr lang="nl-NL" smtClean="0"/>
              <a:t>‹nr.›</a:t>
            </a:fld>
            <a:endParaRPr lang="nl-NL"/>
          </a:p>
        </p:txBody>
      </p:sp>
    </p:spTree>
    <p:extLst>
      <p:ext uri="{BB962C8B-B14F-4D97-AF65-F5344CB8AC3E}">
        <p14:creationId xmlns:p14="http://schemas.microsoft.com/office/powerpoint/2010/main" val="271915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dirty="0"/>
              <a:t>Titelstijl van model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Klik om de tekststijl van het model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tekststijl van het model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ED83937C-5880-DC40-BCAD-C0AC99B47E3E}" type="datetime1">
              <a:rPr lang="nl-NL" smtClean="0"/>
              <a:t>1-12-2022</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A48E4B9F-5056-584E-9AF0-2E65D0279DE2}" type="slidenum">
              <a:rPr lang="nl-NL" smtClean="0"/>
              <a:t>‹nr.›</a:t>
            </a:fld>
            <a:endParaRPr lang="nl-NL"/>
          </a:p>
        </p:txBody>
      </p:sp>
    </p:spTree>
    <p:extLst>
      <p:ext uri="{BB962C8B-B14F-4D97-AF65-F5344CB8AC3E}">
        <p14:creationId xmlns:p14="http://schemas.microsoft.com/office/powerpoint/2010/main" val="6053556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datum 2"/>
          <p:cNvSpPr>
            <a:spLocks noGrp="1"/>
          </p:cNvSpPr>
          <p:nvPr>
            <p:ph type="dt" sz="half" idx="10"/>
          </p:nvPr>
        </p:nvSpPr>
        <p:spPr/>
        <p:txBody>
          <a:bodyPr/>
          <a:lstStyle/>
          <a:p>
            <a:fld id="{63AFA220-31D4-E14A-A86D-4A4E577FDD10}" type="datetime1">
              <a:rPr lang="nl-NL" smtClean="0"/>
              <a:t>1-12-2022</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A48E4B9F-5056-584E-9AF0-2E65D0279DE2}" type="slidenum">
              <a:rPr lang="nl-NL" smtClean="0"/>
              <a:t>‹nr.›</a:t>
            </a:fld>
            <a:endParaRPr lang="nl-NL"/>
          </a:p>
        </p:txBody>
      </p:sp>
    </p:spTree>
    <p:extLst>
      <p:ext uri="{BB962C8B-B14F-4D97-AF65-F5344CB8AC3E}">
        <p14:creationId xmlns:p14="http://schemas.microsoft.com/office/powerpoint/2010/main" val="488007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B3B8FE31-92B0-0A42-884E-70802B1E4553}" type="datetime1">
              <a:rPr lang="nl-NL" smtClean="0"/>
              <a:t>1-12-2022</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A48E4B9F-5056-584E-9AF0-2E65D0279DE2}" type="slidenum">
              <a:rPr lang="nl-NL" smtClean="0"/>
              <a:t>‹nr.›</a:t>
            </a:fld>
            <a:endParaRPr lang="nl-NL"/>
          </a:p>
        </p:txBody>
      </p:sp>
    </p:spTree>
    <p:extLst>
      <p:ext uri="{BB962C8B-B14F-4D97-AF65-F5344CB8AC3E}">
        <p14:creationId xmlns:p14="http://schemas.microsoft.com/office/powerpoint/2010/main" val="33981246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Titelstijl van model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tekststijl van het model te bewerken</a:t>
            </a:r>
          </a:p>
        </p:txBody>
      </p:sp>
      <p:sp>
        <p:nvSpPr>
          <p:cNvPr id="5" name="Tijdelijke aanduiding voor datum 4"/>
          <p:cNvSpPr>
            <a:spLocks noGrp="1"/>
          </p:cNvSpPr>
          <p:nvPr>
            <p:ph type="dt" sz="half" idx="10"/>
          </p:nvPr>
        </p:nvSpPr>
        <p:spPr/>
        <p:txBody>
          <a:bodyPr/>
          <a:lstStyle/>
          <a:p>
            <a:fld id="{9C3B6465-A8B6-234B-B03C-C54E27DAFAAE}" type="datetime1">
              <a:rPr lang="nl-NL" smtClean="0"/>
              <a:t>1-12-2022</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A48E4B9F-5056-584E-9AF0-2E65D0279DE2}" type="slidenum">
              <a:rPr lang="nl-NL" smtClean="0"/>
              <a:t>‹nr.›</a:t>
            </a:fld>
            <a:endParaRPr lang="nl-NL"/>
          </a:p>
        </p:txBody>
      </p:sp>
    </p:spTree>
    <p:extLst>
      <p:ext uri="{BB962C8B-B14F-4D97-AF65-F5344CB8AC3E}">
        <p14:creationId xmlns:p14="http://schemas.microsoft.com/office/powerpoint/2010/main" val="4219449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inhoud 2"/>
          <p:cNvSpPr>
            <a:spLocks noGrp="1"/>
          </p:cNvSpPr>
          <p:nvPr>
            <p:ph idx="1"/>
          </p:nvPr>
        </p:nvSpPr>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atum 3"/>
          <p:cNvSpPr>
            <a:spLocks noGrp="1"/>
          </p:cNvSpPr>
          <p:nvPr>
            <p:ph type="dt" sz="half" idx="10"/>
          </p:nvPr>
        </p:nvSpPr>
        <p:spPr/>
        <p:txBody>
          <a:bodyPr/>
          <a:lstStyle/>
          <a:p>
            <a:fld id="{39174DCB-DE64-304B-88EC-153CFC42ABF0}" type="datetime1">
              <a:rPr lang="nl-NL" smtClean="0"/>
              <a:t>1-12-2022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48E4B9F-5056-584E-9AF0-2E65D0279DE2}" type="slidenum">
              <a:rPr lang="nl-NL" smtClean="0"/>
              <a:t>‹nr.›</a:t>
            </a:fld>
            <a:endParaRPr lang="nl-NL"/>
          </a:p>
        </p:txBody>
      </p:sp>
    </p:spTree>
    <p:extLst>
      <p:ext uri="{BB962C8B-B14F-4D97-AF65-F5344CB8AC3E}">
        <p14:creationId xmlns:p14="http://schemas.microsoft.com/office/powerpoint/2010/main" val="37136920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Titelstijl van model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tekststijl van het model te bewerken</a:t>
            </a:r>
          </a:p>
        </p:txBody>
      </p:sp>
      <p:sp>
        <p:nvSpPr>
          <p:cNvPr id="5" name="Tijdelijke aanduiding voor datum 4"/>
          <p:cNvSpPr>
            <a:spLocks noGrp="1"/>
          </p:cNvSpPr>
          <p:nvPr>
            <p:ph type="dt" sz="half" idx="10"/>
          </p:nvPr>
        </p:nvSpPr>
        <p:spPr/>
        <p:txBody>
          <a:bodyPr/>
          <a:lstStyle/>
          <a:p>
            <a:fld id="{04CD1864-FF3D-5344-94A6-70EF387E672F}" type="datetime1">
              <a:rPr lang="nl-NL" smtClean="0"/>
              <a:t>1-12-2022</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A48E4B9F-5056-584E-9AF0-2E65D0279DE2}" type="slidenum">
              <a:rPr lang="nl-NL" smtClean="0"/>
              <a:t>‹nr.›</a:t>
            </a:fld>
            <a:endParaRPr lang="nl-NL"/>
          </a:p>
        </p:txBody>
      </p:sp>
    </p:spTree>
    <p:extLst>
      <p:ext uri="{BB962C8B-B14F-4D97-AF65-F5344CB8AC3E}">
        <p14:creationId xmlns:p14="http://schemas.microsoft.com/office/powerpoint/2010/main" val="18072570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verticale tekst 2"/>
          <p:cNvSpPr>
            <a:spLocks noGrp="1"/>
          </p:cNvSpPr>
          <p:nvPr>
            <p:ph type="body" orient="vert" idx="1"/>
          </p:nvPr>
        </p:nvSpPr>
        <p:spPr/>
        <p:txBody>
          <a:bodyPr vert="eaVert"/>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C655C12F-BA3D-4443-A235-E18BEE346725}" type="datetime1">
              <a:rPr lang="nl-NL" smtClean="0"/>
              <a:t>1-12-2022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48E4B9F-5056-584E-9AF0-2E65D0279DE2}" type="slidenum">
              <a:rPr lang="nl-NL" smtClean="0"/>
              <a:t>‹nr.›</a:t>
            </a:fld>
            <a:endParaRPr lang="nl-NL"/>
          </a:p>
        </p:txBody>
      </p:sp>
    </p:spTree>
    <p:extLst>
      <p:ext uri="{BB962C8B-B14F-4D97-AF65-F5344CB8AC3E}">
        <p14:creationId xmlns:p14="http://schemas.microsoft.com/office/powerpoint/2010/main" val="29152274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Titelstijl van model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E74170B4-4CC3-6B4E-AE9D-1C5D4CBDCD69}" type="datetime1">
              <a:rPr lang="nl-NL" smtClean="0"/>
              <a:t>1-12-2022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48E4B9F-5056-584E-9AF0-2E65D0279DE2}" type="slidenum">
              <a:rPr lang="nl-NL" smtClean="0"/>
              <a:t>‹nr.›</a:t>
            </a:fld>
            <a:endParaRPr lang="nl-NL"/>
          </a:p>
        </p:txBody>
      </p:sp>
    </p:spTree>
    <p:extLst>
      <p:ext uri="{BB962C8B-B14F-4D97-AF65-F5344CB8AC3E}">
        <p14:creationId xmlns:p14="http://schemas.microsoft.com/office/powerpoint/2010/main" val="296380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Titelstijl van model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tekststijl van het model te bewerken</a:t>
            </a:r>
          </a:p>
        </p:txBody>
      </p:sp>
      <p:sp>
        <p:nvSpPr>
          <p:cNvPr id="4" name="Tijdelijke aanduiding voor datum 3"/>
          <p:cNvSpPr>
            <a:spLocks noGrp="1"/>
          </p:cNvSpPr>
          <p:nvPr>
            <p:ph type="dt" sz="half" idx="10"/>
          </p:nvPr>
        </p:nvSpPr>
        <p:spPr/>
        <p:txBody>
          <a:bodyPr/>
          <a:lstStyle/>
          <a:p>
            <a:fld id="{4A23A1A7-4E50-B849-B334-31A9A98F8767}" type="datetime1">
              <a:rPr lang="nl-NL" smtClean="0"/>
              <a:t>1-12-2022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48E4B9F-5056-584E-9AF0-2E65D0279DE2}" type="slidenum">
              <a:rPr lang="nl-NL" smtClean="0"/>
              <a:t>‹nr.›</a:t>
            </a:fld>
            <a:endParaRPr lang="nl-NL"/>
          </a:p>
        </p:txBody>
      </p:sp>
    </p:spTree>
    <p:extLst>
      <p:ext uri="{BB962C8B-B14F-4D97-AF65-F5344CB8AC3E}">
        <p14:creationId xmlns:p14="http://schemas.microsoft.com/office/powerpoint/2010/main" val="25461239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465510FC-1113-4A4F-BFE0-13071B0E2936}" type="datetime1">
              <a:rPr lang="nl-NL" smtClean="0"/>
              <a:t>1-12-2022</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A48E4B9F-5056-584E-9AF0-2E65D0279DE2}" type="slidenum">
              <a:rPr lang="nl-NL" smtClean="0"/>
              <a:t>‹nr.›</a:t>
            </a:fld>
            <a:endParaRPr lang="nl-NL"/>
          </a:p>
        </p:txBody>
      </p:sp>
    </p:spTree>
    <p:extLst>
      <p:ext uri="{BB962C8B-B14F-4D97-AF65-F5344CB8AC3E}">
        <p14:creationId xmlns:p14="http://schemas.microsoft.com/office/powerpoint/2010/main" val="16224067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Titelstijl van model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tekststijl van het model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tekststijl van het model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ED83937C-5880-DC40-BCAD-C0AC99B47E3E}" type="datetime1">
              <a:rPr lang="nl-NL" smtClean="0"/>
              <a:t>1-12-2022</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A48E4B9F-5056-584E-9AF0-2E65D0279DE2}" type="slidenum">
              <a:rPr lang="nl-NL" smtClean="0"/>
              <a:t>‹nr.›</a:t>
            </a:fld>
            <a:endParaRPr lang="nl-NL"/>
          </a:p>
        </p:txBody>
      </p:sp>
    </p:spTree>
    <p:extLst>
      <p:ext uri="{BB962C8B-B14F-4D97-AF65-F5344CB8AC3E}">
        <p14:creationId xmlns:p14="http://schemas.microsoft.com/office/powerpoint/2010/main" val="23429328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datum 2"/>
          <p:cNvSpPr>
            <a:spLocks noGrp="1"/>
          </p:cNvSpPr>
          <p:nvPr>
            <p:ph type="dt" sz="half" idx="10"/>
          </p:nvPr>
        </p:nvSpPr>
        <p:spPr/>
        <p:txBody>
          <a:bodyPr/>
          <a:lstStyle/>
          <a:p>
            <a:fld id="{63AFA220-31D4-E14A-A86D-4A4E577FDD10}" type="datetime1">
              <a:rPr lang="nl-NL" smtClean="0"/>
              <a:t>1-12-2022</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A48E4B9F-5056-584E-9AF0-2E65D0279DE2}" type="slidenum">
              <a:rPr lang="nl-NL" smtClean="0"/>
              <a:t>‹nr.›</a:t>
            </a:fld>
            <a:endParaRPr lang="nl-NL"/>
          </a:p>
        </p:txBody>
      </p:sp>
    </p:spTree>
    <p:extLst>
      <p:ext uri="{BB962C8B-B14F-4D97-AF65-F5344CB8AC3E}">
        <p14:creationId xmlns:p14="http://schemas.microsoft.com/office/powerpoint/2010/main" val="10944255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B3B8FE31-92B0-0A42-884E-70802B1E4553}" type="datetime1">
              <a:rPr lang="nl-NL" smtClean="0"/>
              <a:t>1-12-2022</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A48E4B9F-5056-584E-9AF0-2E65D0279DE2}" type="slidenum">
              <a:rPr lang="nl-NL" smtClean="0"/>
              <a:t>‹nr.›</a:t>
            </a:fld>
            <a:endParaRPr lang="nl-NL"/>
          </a:p>
        </p:txBody>
      </p:sp>
    </p:spTree>
    <p:extLst>
      <p:ext uri="{BB962C8B-B14F-4D97-AF65-F5344CB8AC3E}">
        <p14:creationId xmlns:p14="http://schemas.microsoft.com/office/powerpoint/2010/main" val="33007168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Titelstijl van model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tekststijl van het model te bewerken</a:t>
            </a:r>
          </a:p>
        </p:txBody>
      </p:sp>
      <p:sp>
        <p:nvSpPr>
          <p:cNvPr id="5" name="Tijdelijke aanduiding voor datum 4"/>
          <p:cNvSpPr>
            <a:spLocks noGrp="1"/>
          </p:cNvSpPr>
          <p:nvPr>
            <p:ph type="dt" sz="half" idx="10"/>
          </p:nvPr>
        </p:nvSpPr>
        <p:spPr/>
        <p:txBody>
          <a:bodyPr/>
          <a:lstStyle/>
          <a:p>
            <a:fld id="{9C3B6465-A8B6-234B-B03C-C54E27DAFAAE}" type="datetime1">
              <a:rPr lang="nl-NL" smtClean="0"/>
              <a:t>1-12-2022</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A48E4B9F-5056-584E-9AF0-2E65D0279DE2}" type="slidenum">
              <a:rPr lang="nl-NL" smtClean="0"/>
              <a:t>‹nr.›</a:t>
            </a:fld>
            <a:endParaRPr lang="nl-NL"/>
          </a:p>
        </p:txBody>
      </p:sp>
    </p:spTree>
    <p:extLst>
      <p:ext uri="{BB962C8B-B14F-4D97-AF65-F5344CB8AC3E}">
        <p14:creationId xmlns:p14="http://schemas.microsoft.com/office/powerpoint/2010/main" val="39941144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Titelstijl van model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Sleep de afbeelding naar de tijdelijke aanduiding of klik op het pictogram als u een afbeelding wilt toevoegen</a:t>
            </a:r>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tekststijl van het model te bewerken</a:t>
            </a:r>
          </a:p>
        </p:txBody>
      </p:sp>
      <p:sp>
        <p:nvSpPr>
          <p:cNvPr id="5" name="Tijdelijke aanduiding voor datum 4"/>
          <p:cNvSpPr>
            <a:spLocks noGrp="1"/>
          </p:cNvSpPr>
          <p:nvPr>
            <p:ph type="dt" sz="half" idx="10"/>
          </p:nvPr>
        </p:nvSpPr>
        <p:spPr/>
        <p:txBody>
          <a:bodyPr/>
          <a:lstStyle/>
          <a:p>
            <a:fld id="{04CD1864-FF3D-5344-94A6-70EF387E672F}" type="datetime1">
              <a:rPr lang="nl-NL" smtClean="0"/>
              <a:t>1-12-2022</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A48E4B9F-5056-584E-9AF0-2E65D0279DE2}" type="slidenum">
              <a:rPr lang="nl-NL" smtClean="0"/>
              <a:t>‹nr.›</a:t>
            </a:fld>
            <a:endParaRPr lang="nl-NL"/>
          </a:p>
        </p:txBody>
      </p:sp>
    </p:spTree>
    <p:extLst>
      <p:ext uri="{BB962C8B-B14F-4D97-AF65-F5344CB8AC3E}">
        <p14:creationId xmlns:p14="http://schemas.microsoft.com/office/powerpoint/2010/main" val="4957702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image" Target="../media/image5.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theme" Target="../theme/theme2.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hthoek 7"/>
          <p:cNvSpPr/>
          <p:nvPr/>
        </p:nvSpPr>
        <p:spPr>
          <a:xfrm>
            <a:off x="0" y="0"/>
            <a:ext cx="9144000" cy="952506"/>
          </a:xfrm>
          <a:custGeom>
            <a:avLst/>
            <a:gdLst>
              <a:gd name="connsiteX0" fmla="*/ 0 w 9144000"/>
              <a:gd name="connsiteY0" fmla="*/ 0 h 952500"/>
              <a:gd name="connsiteX1" fmla="*/ 9144000 w 9144000"/>
              <a:gd name="connsiteY1" fmla="*/ 0 h 952500"/>
              <a:gd name="connsiteX2" fmla="*/ 9144000 w 9144000"/>
              <a:gd name="connsiteY2" fmla="*/ 952500 h 952500"/>
              <a:gd name="connsiteX3" fmla="*/ 0 w 9144000"/>
              <a:gd name="connsiteY3" fmla="*/ 952500 h 952500"/>
              <a:gd name="connsiteX4" fmla="*/ 0 w 9144000"/>
              <a:gd name="connsiteY4" fmla="*/ 0 h 952500"/>
              <a:gd name="connsiteX0" fmla="*/ 0 w 9144000"/>
              <a:gd name="connsiteY0" fmla="*/ 0 h 952500"/>
              <a:gd name="connsiteX1" fmla="*/ 9144000 w 9144000"/>
              <a:gd name="connsiteY1" fmla="*/ 0 h 952500"/>
              <a:gd name="connsiteX2" fmla="*/ 9144000 w 9144000"/>
              <a:gd name="connsiteY2" fmla="*/ 952500 h 952500"/>
              <a:gd name="connsiteX3" fmla="*/ 2339975 w 9144000"/>
              <a:gd name="connsiteY3" fmla="*/ 952500 h 952500"/>
              <a:gd name="connsiteX4" fmla="*/ 0 w 9144000"/>
              <a:gd name="connsiteY4" fmla="*/ 952500 h 952500"/>
              <a:gd name="connsiteX5" fmla="*/ 0 w 9144000"/>
              <a:gd name="connsiteY5" fmla="*/ 0 h 952500"/>
              <a:gd name="connsiteX0" fmla="*/ 0 w 9144000"/>
              <a:gd name="connsiteY0" fmla="*/ 0 h 952500"/>
              <a:gd name="connsiteX1" fmla="*/ 9144000 w 9144000"/>
              <a:gd name="connsiteY1" fmla="*/ 0 h 952500"/>
              <a:gd name="connsiteX2" fmla="*/ 9144000 w 9144000"/>
              <a:gd name="connsiteY2" fmla="*/ 952500 h 952500"/>
              <a:gd name="connsiteX3" fmla="*/ 2339975 w 9144000"/>
              <a:gd name="connsiteY3" fmla="*/ 952500 h 952500"/>
              <a:gd name="connsiteX4" fmla="*/ 1819275 w 9144000"/>
              <a:gd name="connsiteY4" fmla="*/ 952500 h 952500"/>
              <a:gd name="connsiteX5" fmla="*/ 0 w 9144000"/>
              <a:gd name="connsiteY5" fmla="*/ 952500 h 952500"/>
              <a:gd name="connsiteX6" fmla="*/ 0 w 9144000"/>
              <a:gd name="connsiteY6" fmla="*/ 0 h 952500"/>
              <a:gd name="connsiteX0" fmla="*/ 0 w 9144000"/>
              <a:gd name="connsiteY0" fmla="*/ 0 h 952500"/>
              <a:gd name="connsiteX1" fmla="*/ 9144000 w 9144000"/>
              <a:gd name="connsiteY1" fmla="*/ 0 h 952500"/>
              <a:gd name="connsiteX2" fmla="*/ 9144000 w 9144000"/>
              <a:gd name="connsiteY2" fmla="*/ 952500 h 952500"/>
              <a:gd name="connsiteX3" fmla="*/ 2339975 w 9144000"/>
              <a:gd name="connsiteY3" fmla="*/ 952500 h 952500"/>
              <a:gd name="connsiteX4" fmla="*/ 1819275 w 9144000"/>
              <a:gd name="connsiteY4" fmla="*/ 952500 h 952500"/>
              <a:gd name="connsiteX5" fmla="*/ 1819275 w 9144000"/>
              <a:gd name="connsiteY5" fmla="*/ 952500 h 952500"/>
              <a:gd name="connsiteX6" fmla="*/ 0 w 9144000"/>
              <a:gd name="connsiteY6" fmla="*/ 952500 h 952500"/>
              <a:gd name="connsiteX7" fmla="*/ 0 w 9144000"/>
              <a:gd name="connsiteY7" fmla="*/ 0 h 952500"/>
              <a:gd name="connsiteX0" fmla="*/ 0 w 9144000"/>
              <a:gd name="connsiteY0" fmla="*/ 0 h 952500"/>
              <a:gd name="connsiteX1" fmla="*/ 9144000 w 9144000"/>
              <a:gd name="connsiteY1" fmla="*/ 0 h 952500"/>
              <a:gd name="connsiteX2" fmla="*/ 9144000 w 9144000"/>
              <a:gd name="connsiteY2" fmla="*/ 952500 h 952500"/>
              <a:gd name="connsiteX3" fmla="*/ 2339975 w 9144000"/>
              <a:gd name="connsiteY3" fmla="*/ 952500 h 952500"/>
              <a:gd name="connsiteX4" fmla="*/ 1819275 w 9144000"/>
              <a:gd name="connsiteY4" fmla="*/ 952500 h 952500"/>
              <a:gd name="connsiteX5" fmla="*/ 1819275 w 9144000"/>
              <a:gd name="connsiteY5" fmla="*/ 952500 h 952500"/>
              <a:gd name="connsiteX6" fmla="*/ 0 w 9144000"/>
              <a:gd name="connsiteY6" fmla="*/ 952500 h 952500"/>
              <a:gd name="connsiteX7" fmla="*/ 0 w 9144000"/>
              <a:gd name="connsiteY7" fmla="*/ 0 h 952500"/>
              <a:gd name="connsiteX0" fmla="*/ 0 w 9144000"/>
              <a:gd name="connsiteY0" fmla="*/ 0 h 952500"/>
              <a:gd name="connsiteX1" fmla="*/ 9144000 w 9144000"/>
              <a:gd name="connsiteY1" fmla="*/ 0 h 952500"/>
              <a:gd name="connsiteX2" fmla="*/ 9144000 w 9144000"/>
              <a:gd name="connsiteY2" fmla="*/ 952500 h 952500"/>
              <a:gd name="connsiteX3" fmla="*/ 2339975 w 9144000"/>
              <a:gd name="connsiteY3" fmla="*/ 952500 h 952500"/>
              <a:gd name="connsiteX4" fmla="*/ 1819275 w 9144000"/>
              <a:gd name="connsiteY4" fmla="*/ 952500 h 952500"/>
              <a:gd name="connsiteX5" fmla="*/ 1819275 w 9144000"/>
              <a:gd name="connsiteY5" fmla="*/ 952500 h 952500"/>
              <a:gd name="connsiteX6" fmla="*/ 0 w 9144000"/>
              <a:gd name="connsiteY6" fmla="*/ 952500 h 952500"/>
              <a:gd name="connsiteX7" fmla="*/ 0 w 9144000"/>
              <a:gd name="connsiteY7" fmla="*/ 0 h 952500"/>
              <a:gd name="connsiteX0" fmla="*/ 0 w 9144000"/>
              <a:gd name="connsiteY0" fmla="*/ 0 h 952500"/>
              <a:gd name="connsiteX1" fmla="*/ 9144000 w 9144000"/>
              <a:gd name="connsiteY1" fmla="*/ 0 h 952500"/>
              <a:gd name="connsiteX2" fmla="*/ 9144000 w 9144000"/>
              <a:gd name="connsiteY2" fmla="*/ 952500 h 952500"/>
              <a:gd name="connsiteX3" fmla="*/ 2339975 w 9144000"/>
              <a:gd name="connsiteY3" fmla="*/ 952500 h 952500"/>
              <a:gd name="connsiteX4" fmla="*/ 1819275 w 9144000"/>
              <a:gd name="connsiteY4" fmla="*/ 952500 h 952500"/>
              <a:gd name="connsiteX5" fmla="*/ 1819275 w 9144000"/>
              <a:gd name="connsiteY5" fmla="*/ 952500 h 952500"/>
              <a:gd name="connsiteX6" fmla="*/ 0 w 9144000"/>
              <a:gd name="connsiteY6" fmla="*/ 952500 h 952500"/>
              <a:gd name="connsiteX7" fmla="*/ 0 w 9144000"/>
              <a:gd name="connsiteY7" fmla="*/ 0 h 952500"/>
              <a:gd name="connsiteX0" fmla="*/ 0 w 9144000"/>
              <a:gd name="connsiteY0" fmla="*/ 0 h 952500"/>
              <a:gd name="connsiteX1" fmla="*/ 9144000 w 9144000"/>
              <a:gd name="connsiteY1" fmla="*/ 0 h 952500"/>
              <a:gd name="connsiteX2" fmla="*/ 9144000 w 9144000"/>
              <a:gd name="connsiteY2" fmla="*/ 952500 h 952500"/>
              <a:gd name="connsiteX3" fmla="*/ 2339975 w 9144000"/>
              <a:gd name="connsiteY3" fmla="*/ 952500 h 952500"/>
              <a:gd name="connsiteX4" fmla="*/ 1952625 w 9144000"/>
              <a:gd name="connsiteY4" fmla="*/ 863600 h 952500"/>
              <a:gd name="connsiteX5" fmla="*/ 1819275 w 9144000"/>
              <a:gd name="connsiteY5" fmla="*/ 952500 h 952500"/>
              <a:gd name="connsiteX6" fmla="*/ 1819275 w 9144000"/>
              <a:gd name="connsiteY6" fmla="*/ 952500 h 952500"/>
              <a:gd name="connsiteX7" fmla="*/ 0 w 9144000"/>
              <a:gd name="connsiteY7" fmla="*/ 952500 h 952500"/>
              <a:gd name="connsiteX8" fmla="*/ 0 w 9144000"/>
              <a:gd name="connsiteY8" fmla="*/ 0 h 952500"/>
              <a:gd name="connsiteX0" fmla="*/ 0 w 9144000"/>
              <a:gd name="connsiteY0" fmla="*/ 0 h 952500"/>
              <a:gd name="connsiteX1" fmla="*/ 9144000 w 9144000"/>
              <a:gd name="connsiteY1" fmla="*/ 0 h 952500"/>
              <a:gd name="connsiteX2" fmla="*/ 9144000 w 9144000"/>
              <a:gd name="connsiteY2" fmla="*/ 952500 h 952500"/>
              <a:gd name="connsiteX3" fmla="*/ 2339975 w 9144000"/>
              <a:gd name="connsiteY3" fmla="*/ 952500 h 952500"/>
              <a:gd name="connsiteX4" fmla="*/ 1952625 w 9144000"/>
              <a:gd name="connsiteY4" fmla="*/ 863600 h 952500"/>
              <a:gd name="connsiteX5" fmla="*/ 1819275 w 9144000"/>
              <a:gd name="connsiteY5" fmla="*/ 952500 h 952500"/>
              <a:gd name="connsiteX6" fmla="*/ 1819275 w 9144000"/>
              <a:gd name="connsiteY6" fmla="*/ 952500 h 952500"/>
              <a:gd name="connsiteX7" fmla="*/ 0 w 9144000"/>
              <a:gd name="connsiteY7" fmla="*/ 952500 h 952500"/>
              <a:gd name="connsiteX8" fmla="*/ 0 w 9144000"/>
              <a:gd name="connsiteY8" fmla="*/ 0 h 952500"/>
              <a:gd name="connsiteX0" fmla="*/ 0 w 9144000"/>
              <a:gd name="connsiteY0" fmla="*/ 0 h 952500"/>
              <a:gd name="connsiteX1" fmla="*/ 9144000 w 9144000"/>
              <a:gd name="connsiteY1" fmla="*/ 0 h 952500"/>
              <a:gd name="connsiteX2" fmla="*/ 9144000 w 9144000"/>
              <a:gd name="connsiteY2" fmla="*/ 952500 h 952500"/>
              <a:gd name="connsiteX3" fmla="*/ 2339975 w 9144000"/>
              <a:gd name="connsiteY3" fmla="*/ 952500 h 952500"/>
              <a:gd name="connsiteX4" fmla="*/ 1819275 w 9144000"/>
              <a:gd name="connsiteY4" fmla="*/ 704850 h 952500"/>
              <a:gd name="connsiteX5" fmla="*/ 1819275 w 9144000"/>
              <a:gd name="connsiteY5" fmla="*/ 952500 h 952500"/>
              <a:gd name="connsiteX6" fmla="*/ 1819275 w 9144000"/>
              <a:gd name="connsiteY6" fmla="*/ 952500 h 952500"/>
              <a:gd name="connsiteX7" fmla="*/ 0 w 9144000"/>
              <a:gd name="connsiteY7" fmla="*/ 952500 h 952500"/>
              <a:gd name="connsiteX8" fmla="*/ 0 w 9144000"/>
              <a:gd name="connsiteY8" fmla="*/ 0 h 952500"/>
              <a:gd name="connsiteX0" fmla="*/ 0 w 9144000"/>
              <a:gd name="connsiteY0" fmla="*/ 0 h 952500"/>
              <a:gd name="connsiteX1" fmla="*/ 9144000 w 9144000"/>
              <a:gd name="connsiteY1" fmla="*/ 0 h 952500"/>
              <a:gd name="connsiteX2" fmla="*/ 9144000 w 9144000"/>
              <a:gd name="connsiteY2" fmla="*/ 952500 h 952500"/>
              <a:gd name="connsiteX3" fmla="*/ 2339975 w 9144000"/>
              <a:gd name="connsiteY3" fmla="*/ 952500 h 952500"/>
              <a:gd name="connsiteX4" fmla="*/ 1819275 w 9144000"/>
              <a:gd name="connsiteY4" fmla="*/ 704850 h 952500"/>
              <a:gd name="connsiteX5" fmla="*/ 1819275 w 9144000"/>
              <a:gd name="connsiteY5" fmla="*/ 952500 h 952500"/>
              <a:gd name="connsiteX6" fmla="*/ 1819275 w 9144000"/>
              <a:gd name="connsiteY6" fmla="*/ 952500 h 952500"/>
              <a:gd name="connsiteX7" fmla="*/ 0 w 9144000"/>
              <a:gd name="connsiteY7" fmla="*/ 952500 h 952500"/>
              <a:gd name="connsiteX8" fmla="*/ 0 w 9144000"/>
              <a:gd name="connsiteY8" fmla="*/ 0 h 952500"/>
              <a:gd name="connsiteX0" fmla="*/ 0 w 9144000"/>
              <a:gd name="connsiteY0" fmla="*/ 0 h 952500"/>
              <a:gd name="connsiteX1" fmla="*/ 9144000 w 9144000"/>
              <a:gd name="connsiteY1" fmla="*/ 0 h 952500"/>
              <a:gd name="connsiteX2" fmla="*/ 9144000 w 9144000"/>
              <a:gd name="connsiteY2" fmla="*/ 952500 h 952500"/>
              <a:gd name="connsiteX3" fmla="*/ 2339975 w 9144000"/>
              <a:gd name="connsiteY3" fmla="*/ 952500 h 952500"/>
              <a:gd name="connsiteX4" fmla="*/ 1819275 w 9144000"/>
              <a:gd name="connsiteY4" fmla="*/ 704850 h 952500"/>
              <a:gd name="connsiteX5" fmla="*/ 1819275 w 9144000"/>
              <a:gd name="connsiteY5" fmla="*/ 952500 h 952500"/>
              <a:gd name="connsiteX6" fmla="*/ 1819275 w 9144000"/>
              <a:gd name="connsiteY6" fmla="*/ 952500 h 952500"/>
              <a:gd name="connsiteX7" fmla="*/ 0 w 9144000"/>
              <a:gd name="connsiteY7" fmla="*/ 952500 h 952500"/>
              <a:gd name="connsiteX8" fmla="*/ 0 w 9144000"/>
              <a:gd name="connsiteY8" fmla="*/ 0 h 952500"/>
              <a:gd name="connsiteX0" fmla="*/ 0 w 9144000"/>
              <a:gd name="connsiteY0" fmla="*/ 0 h 952500"/>
              <a:gd name="connsiteX1" fmla="*/ 9144000 w 9144000"/>
              <a:gd name="connsiteY1" fmla="*/ 0 h 952500"/>
              <a:gd name="connsiteX2" fmla="*/ 9144000 w 9144000"/>
              <a:gd name="connsiteY2" fmla="*/ 952500 h 952500"/>
              <a:gd name="connsiteX3" fmla="*/ 2339975 w 9144000"/>
              <a:gd name="connsiteY3" fmla="*/ 952500 h 952500"/>
              <a:gd name="connsiteX4" fmla="*/ 1819275 w 9144000"/>
              <a:gd name="connsiteY4" fmla="*/ 704850 h 952500"/>
              <a:gd name="connsiteX5" fmla="*/ 1819275 w 9144000"/>
              <a:gd name="connsiteY5" fmla="*/ 952500 h 952500"/>
              <a:gd name="connsiteX6" fmla="*/ 1819275 w 9144000"/>
              <a:gd name="connsiteY6" fmla="*/ 952500 h 952500"/>
              <a:gd name="connsiteX7" fmla="*/ 0 w 9144000"/>
              <a:gd name="connsiteY7" fmla="*/ 952500 h 952500"/>
              <a:gd name="connsiteX8" fmla="*/ 0 w 9144000"/>
              <a:gd name="connsiteY8" fmla="*/ 0 h 952500"/>
              <a:gd name="connsiteX0" fmla="*/ 0 w 9144000"/>
              <a:gd name="connsiteY0" fmla="*/ 0 h 952500"/>
              <a:gd name="connsiteX1" fmla="*/ 9144000 w 9144000"/>
              <a:gd name="connsiteY1" fmla="*/ 0 h 952500"/>
              <a:gd name="connsiteX2" fmla="*/ 9144000 w 9144000"/>
              <a:gd name="connsiteY2" fmla="*/ 952500 h 952500"/>
              <a:gd name="connsiteX3" fmla="*/ 2339975 w 9144000"/>
              <a:gd name="connsiteY3" fmla="*/ 952500 h 952500"/>
              <a:gd name="connsiteX4" fmla="*/ 1819275 w 9144000"/>
              <a:gd name="connsiteY4" fmla="*/ 704850 h 952500"/>
              <a:gd name="connsiteX5" fmla="*/ 1819275 w 9144000"/>
              <a:gd name="connsiteY5" fmla="*/ 952500 h 952500"/>
              <a:gd name="connsiteX6" fmla="*/ 1819275 w 9144000"/>
              <a:gd name="connsiteY6" fmla="*/ 952500 h 952500"/>
              <a:gd name="connsiteX7" fmla="*/ 0 w 9144000"/>
              <a:gd name="connsiteY7" fmla="*/ 952500 h 952500"/>
              <a:gd name="connsiteX8" fmla="*/ 0 w 9144000"/>
              <a:gd name="connsiteY8" fmla="*/ 0 h 952500"/>
              <a:gd name="connsiteX0" fmla="*/ 0 w 9144000"/>
              <a:gd name="connsiteY0" fmla="*/ 0 h 952500"/>
              <a:gd name="connsiteX1" fmla="*/ 9144000 w 9144000"/>
              <a:gd name="connsiteY1" fmla="*/ 0 h 952500"/>
              <a:gd name="connsiteX2" fmla="*/ 9144000 w 9144000"/>
              <a:gd name="connsiteY2" fmla="*/ 952500 h 952500"/>
              <a:gd name="connsiteX3" fmla="*/ 2339975 w 9144000"/>
              <a:gd name="connsiteY3" fmla="*/ 952500 h 952500"/>
              <a:gd name="connsiteX4" fmla="*/ 1819275 w 9144000"/>
              <a:gd name="connsiteY4" fmla="*/ 704850 h 952500"/>
              <a:gd name="connsiteX5" fmla="*/ 1819275 w 9144000"/>
              <a:gd name="connsiteY5" fmla="*/ 952500 h 952500"/>
              <a:gd name="connsiteX6" fmla="*/ 1819275 w 9144000"/>
              <a:gd name="connsiteY6" fmla="*/ 952500 h 952500"/>
              <a:gd name="connsiteX7" fmla="*/ 0 w 9144000"/>
              <a:gd name="connsiteY7" fmla="*/ 952500 h 952500"/>
              <a:gd name="connsiteX8" fmla="*/ 0 w 9144000"/>
              <a:gd name="connsiteY8" fmla="*/ 0 h 952500"/>
              <a:gd name="connsiteX0" fmla="*/ 0 w 9144000"/>
              <a:gd name="connsiteY0" fmla="*/ 0 h 952500"/>
              <a:gd name="connsiteX1" fmla="*/ 9144000 w 9144000"/>
              <a:gd name="connsiteY1" fmla="*/ 0 h 952500"/>
              <a:gd name="connsiteX2" fmla="*/ 9144000 w 9144000"/>
              <a:gd name="connsiteY2" fmla="*/ 952500 h 952500"/>
              <a:gd name="connsiteX3" fmla="*/ 2339975 w 9144000"/>
              <a:gd name="connsiteY3" fmla="*/ 952500 h 952500"/>
              <a:gd name="connsiteX4" fmla="*/ 1819275 w 9144000"/>
              <a:gd name="connsiteY4" fmla="*/ 704850 h 952500"/>
              <a:gd name="connsiteX5" fmla="*/ 1819275 w 9144000"/>
              <a:gd name="connsiteY5" fmla="*/ 952500 h 952500"/>
              <a:gd name="connsiteX6" fmla="*/ 1819275 w 9144000"/>
              <a:gd name="connsiteY6" fmla="*/ 952500 h 952500"/>
              <a:gd name="connsiteX7" fmla="*/ 0 w 9144000"/>
              <a:gd name="connsiteY7" fmla="*/ 952500 h 952500"/>
              <a:gd name="connsiteX8" fmla="*/ 0 w 9144000"/>
              <a:gd name="connsiteY8" fmla="*/ 0 h 952500"/>
              <a:gd name="connsiteX0" fmla="*/ 0 w 9144000"/>
              <a:gd name="connsiteY0" fmla="*/ 0 h 952500"/>
              <a:gd name="connsiteX1" fmla="*/ 9144000 w 9144000"/>
              <a:gd name="connsiteY1" fmla="*/ 0 h 952500"/>
              <a:gd name="connsiteX2" fmla="*/ 9144000 w 9144000"/>
              <a:gd name="connsiteY2" fmla="*/ 952500 h 952500"/>
              <a:gd name="connsiteX3" fmla="*/ 2339975 w 9144000"/>
              <a:gd name="connsiteY3" fmla="*/ 952500 h 952500"/>
              <a:gd name="connsiteX4" fmla="*/ 1819275 w 9144000"/>
              <a:gd name="connsiteY4" fmla="*/ 704850 h 952500"/>
              <a:gd name="connsiteX5" fmla="*/ 1819275 w 9144000"/>
              <a:gd name="connsiteY5" fmla="*/ 952500 h 952500"/>
              <a:gd name="connsiteX6" fmla="*/ 1819275 w 9144000"/>
              <a:gd name="connsiteY6" fmla="*/ 952500 h 952500"/>
              <a:gd name="connsiteX7" fmla="*/ 0 w 9144000"/>
              <a:gd name="connsiteY7" fmla="*/ 952500 h 952500"/>
              <a:gd name="connsiteX8" fmla="*/ 0 w 9144000"/>
              <a:gd name="connsiteY8" fmla="*/ 0 h 952500"/>
              <a:gd name="connsiteX0" fmla="*/ 0 w 9144000"/>
              <a:gd name="connsiteY0" fmla="*/ 0 h 952500"/>
              <a:gd name="connsiteX1" fmla="*/ 9144000 w 9144000"/>
              <a:gd name="connsiteY1" fmla="*/ 0 h 952500"/>
              <a:gd name="connsiteX2" fmla="*/ 9144000 w 9144000"/>
              <a:gd name="connsiteY2" fmla="*/ 952500 h 952500"/>
              <a:gd name="connsiteX3" fmla="*/ 2339975 w 9144000"/>
              <a:gd name="connsiteY3" fmla="*/ 952500 h 952500"/>
              <a:gd name="connsiteX4" fmla="*/ 1819275 w 9144000"/>
              <a:gd name="connsiteY4" fmla="*/ 704850 h 952500"/>
              <a:gd name="connsiteX5" fmla="*/ 1819275 w 9144000"/>
              <a:gd name="connsiteY5" fmla="*/ 952500 h 952500"/>
              <a:gd name="connsiteX6" fmla="*/ 1819275 w 9144000"/>
              <a:gd name="connsiteY6" fmla="*/ 952500 h 952500"/>
              <a:gd name="connsiteX7" fmla="*/ 0 w 9144000"/>
              <a:gd name="connsiteY7" fmla="*/ 952500 h 952500"/>
              <a:gd name="connsiteX8" fmla="*/ 0 w 9144000"/>
              <a:gd name="connsiteY8" fmla="*/ 0 h 952500"/>
              <a:gd name="connsiteX0" fmla="*/ 0 w 9144000"/>
              <a:gd name="connsiteY0" fmla="*/ 0 h 952504"/>
              <a:gd name="connsiteX1" fmla="*/ 9144000 w 9144000"/>
              <a:gd name="connsiteY1" fmla="*/ 0 h 952504"/>
              <a:gd name="connsiteX2" fmla="*/ 9144000 w 9144000"/>
              <a:gd name="connsiteY2" fmla="*/ 952500 h 952504"/>
              <a:gd name="connsiteX3" fmla="*/ 2339975 w 9144000"/>
              <a:gd name="connsiteY3" fmla="*/ 952500 h 952504"/>
              <a:gd name="connsiteX4" fmla="*/ 1819275 w 9144000"/>
              <a:gd name="connsiteY4" fmla="*/ 704850 h 952504"/>
              <a:gd name="connsiteX5" fmla="*/ 1819275 w 9144000"/>
              <a:gd name="connsiteY5" fmla="*/ 952500 h 952504"/>
              <a:gd name="connsiteX6" fmla="*/ 1819275 w 9144000"/>
              <a:gd name="connsiteY6" fmla="*/ 952500 h 952504"/>
              <a:gd name="connsiteX7" fmla="*/ 0 w 9144000"/>
              <a:gd name="connsiteY7" fmla="*/ 952500 h 952504"/>
              <a:gd name="connsiteX8" fmla="*/ 0 w 9144000"/>
              <a:gd name="connsiteY8" fmla="*/ 0 h 952504"/>
              <a:gd name="connsiteX0" fmla="*/ 0 w 9144000"/>
              <a:gd name="connsiteY0" fmla="*/ 0 h 952503"/>
              <a:gd name="connsiteX1" fmla="*/ 9144000 w 9144000"/>
              <a:gd name="connsiteY1" fmla="*/ 0 h 952503"/>
              <a:gd name="connsiteX2" fmla="*/ 9144000 w 9144000"/>
              <a:gd name="connsiteY2" fmla="*/ 952500 h 952503"/>
              <a:gd name="connsiteX3" fmla="*/ 2339975 w 9144000"/>
              <a:gd name="connsiteY3" fmla="*/ 952500 h 952503"/>
              <a:gd name="connsiteX4" fmla="*/ 1819275 w 9144000"/>
              <a:gd name="connsiteY4" fmla="*/ 704850 h 952503"/>
              <a:gd name="connsiteX5" fmla="*/ 1819275 w 9144000"/>
              <a:gd name="connsiteY5" fmla="*/ 952500 h 952503"/>
              <a:gd name="connsiteX6" fmla="*/ 1819275 w 9144000"/>
              <a:gd name="connsiteY6" fmla="*/ 952500 h 952503"/>
              <a:gd name="connsiteX7" fmla="*/ 0 w 9144000"/>
              <a:gd name="connsiteY7" fmla="*/ 952500 h 952503"/>
              <a:gd name="connsiteX8" fmla="*/ 0 w 9144000"/>
              <a:gd name="connsiteY8" fmla="*/ 0 h 952503"/>
              <a:gd name="connsiteX0" fmla="*/ 0 w 9144000"/>
              <a:gd name="connsiteY0" fmla="*/ 0 h 952506"/>
              <a:gd name="connsiteX1" fmla="*/ 9144000 w 9144000"/>
              <a:gd name="connsiteY1" fmla="*/ 0 h 952506"/>
              <a:gd name="connsiteX2" fmla="*/ 9144000 w 9144000"/>
              <a:gd name="connsiteY2" fmla="*/ 952500 h 952506"/>
              <a:gd name="connsiteX3" fmla="*/ 2339975 w 9144000"/>
              <a:gd name="connsiteY3" fmla="*/ 952500 h 952506"/>
              <a:gd name="connsiteX4" fmla="*/ 1819275 w 9144000"/>
              <a:gd name="connsiteY4" fmla="*/ 704850 h 952506"/>
              <a:gd name="connsiteX5" fmla="*/ 1819275 w 9144000"/>
              <a:gd name="connsiteY5" fmla="*/ 952500 h 952506"/>
              <a:gd name="connsiteX6" fmla="*/ 1819275 w 9144000"/>
              <a:gd name="connsiteY6" fmla="*/ 952500 h 952506"/>
              <a:gd name="connsiteX7" fmla="*/ 0 w 9144000"/>
              <a:gd name="connsiteY7" fmla="*/ 952500 h 952506"/>
              <a:gd name="connsiteX8" fmla="*/ 0 w 9144000"/>
              <a:gd name="connsiteY8" fmla="*/ 0 h 952506"/>
              <a:gd name="connsiteX0" fmla="*/ 0 w 9144000"/>
              <a:gd name="connsiteY0" fmla="*/ 0 h 952506"/>
              <a:gd name="connsiteX1" fmla="*/ 9144000 w 9144000"/>
              <a:gd name="connsiteY1" fmla="*/ 0 h 952506"/>
              <a:gd name="connsiteX2" fmla="*/ 9144000 w 9144000"/>
              <a:gd name="connsiteY2" fmla="*/ 952500 h 952506"/>
              <a:gd name="connsiteX3" fmla="*/ 2339975 w 9144000"/>
              <a:gd name="connsiteY3" fmla="*/ 952500 h 952506"/>
              <a:gd name="connsiteX4" fmla="*/ 1819275 w 9144000"/>
              <a:gd name="connsiteY4" fmla="*/ 704850 h 952506"/>
              <a:gd name="connsiteX5" fmla="*/ 1819275 w 9144000"/>
              <a:gd name="connsiteY5" fmla="*/ 952500 h 952506"/>
              <a:gd name="connsiteX6" fmla="*/ 1819275 w 9144000"/>
              <a:gd name="connsiteY6" fmla="*/ 952500 h 952506"/>
              <a:gd name="connsiteX7" fmla="*/ 0 w 9144000"/>
              <a:gd name="connsiteY7" fmla="*/ 952500 h 952506"/>
              <a:gd name="connsiteX8" fmla="*/ 0 w 9144000"/>
              <a:gd name="connsiteY8" fmla="*/ 0 h 952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4000" h="952506">
                <a:moveTo>
                  <a:pt x="0" y="0"/>
                </a:moveTo>
                <a:lnTo>
                  <a:pt x="9144000" y="0"/>
                </a:lnTo>
                <a:lnTo>
                  <a:pt x="9144000" y="952500"/>
                </a:lnTo>
                <a:lnTo>
                  <a:pt x="2339975" y="952500"/>
                </a:lnTo>
                <a:cubicBezTo>
                  <a:pt x="2138582" y="953247"/>
                  <a:pt x="1953995" y="887132"/>
                  <a:pt x="1819275" y="704850"/>
                </a:cubicBezTo>
                <a:lnTo>
                  <a:pt x="1819275" y="952500"/>
                </a:lnTo>
                <a:lnTo>
                  <a:pt x="1819275" y="952500"/>
                </a:lnTo>
                <a:lnTo>
                  <a:pt x="0" y="952500"/>
                </a:lnTo>
                <a:lnTo>
                  <a:pt x="0" y="0"/>
                </a:ln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 name="Tijdelijke aanduiding voor titel 1"/>
          <p:cNvSpPr>
            <a:spLocks noGrp="1"/>
          </p:cNvSpPr>
          <p:nvPr>
            <p:ph type="title"/>
          </p:nvPr>
        </p:nvSpPr>
        <p:spPr>
          <a:xfrm>
            <a:off x="736600" y="209550"/>
            <a:ext cx="8204200" cy="533400"/>
          </a:xfrm>
          <a:prstGeom prst="rect">
            <a:avLst/>
          </a:prstGeom>
        </p:spPr>
        <p:txBody>
          <a:bodyPr vert="horz" lIns="0" tIns="45720" rIns="91440" bIns="45720" rtlCol="0" anchor="t" anchorCtr="0">
            <a:normAutofit/>
          </a:bodyPr>
          <a:lstStyle/>
          <a:p>
            <a:r>
              <a:rPr lang="nl-NL" dirty="0"/>
              <a:t>Titelstijl van model bewerken</a:t>
            </a:r>
          </a:p>
        </p:txBody>
      </p:sp>
      <p:sp>
        <p:nvSpPr>
          <p:cNvPr id="3" name="Tijdelijke aanduiding voor tekst 2"/>
          <p:cNvSpPr>
            <a:spLocks noGrp="1"/>
          </p:cNvSpPr>
          <p:nvPr>
            <p:ph type="body" idx="1"/>
          </p:nvPr>
        </p:nvSpPr>
        <p:spPr>
          <a:xfrm>
            <a:off x="647700" y="1244600"/>
            <a:ext cx="8039100" cy="4741863"/>
          </a:xfrm>
          <a:prstGeom prst="rect">
            <a:avLst/>
          </a:prstGeom>
        </p:spPr>
        <p:txBody>
          <a:bodyPr vert="horz" lIns="91440" tIns="45720" rIns="91440" bIns="45720" rtlCol="0">
            <a:normAutofit/>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a:defRPr>
            </a:lvl1pPr>
          </a:lstStyle>
          <a:p>
            <a:fld id="{40FF4637-0612-C14C-AD93-3714AE763F7C}" type="datetime1">
              <a:rPr lang="nl-NL" smtClean="0"/>
              <a:t>1-12-2022</a:t>
            </a:fld>
            <a:endParaRPr lang="nl-NL" dirty="0"/>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a:defRPr>
            </a:lvl1pPr>
          </a:lstStyle>
          <a:p>
            <a:endParaRPr lang="nl-NL" dirty="0"/>
          </a:p>
        </p:txBody>
      </p:sp>
      <p:sp>
        <p:nvSpPr>
          <p:cNvPr id="6" name="Tijdelijke aanduiding voor dianummer 5"/>
          <p:cNvSpPr>
            <a:spLocks noGrp="1"/>
          </p:cNvSpPr>
          <p:nvPr>
            <p:ph type="sldNum" sz="quarter" idx="4"/>
          </p:nvPr>
        </p:nvSpPr>
        <p:spPr>
          <a:xfrm>
            <a:off x="120650" y="209550"/>
            <a:ext cx="527050" cy="365125"/>
          </a:xfrm>
          <a:prstGeom prst="rect">
            <a:avLst/>
          </a:prstGeom>
        </p:spPr>
        <p:txBody>
          <a:bodyPr vert="horz" lIns="0" tIns="45720" rIns="0" bIns="45720" rtlCol="0" anchor="ctr" anchorCtr="0"/>
          <a:lstStyle>
            <a:lvl1pPr algn="ctr">
              <a:defRPr sz="1800" b="1" i="0">
                <a:solidFill>
                  <a:schemeClr val="bg1"/>
                </a:solidFill>
                <a:latin typeface="Arial"/>
              </a:defRPr>
            </a:lvl1pPr>
          </a:lstStyle>
          <a:p>
            <a:fld id="{A48E4B9F-5056-584E-9AF0-2E65D0279DE2}" type="slidenum">
              <a:rPr lang="nl-NL" smtClean="0"/>
              <a:pPr/>
              <a:t>‹nr.›</a:t>
            </a:fld>
            <a:endParaRPr lang="nl-NL" dirty="0"/>
          </a:p>
        </p:txBody>
      </p:sp>
      <p:pic>
        <p:nvPicPr>
          <p:cNvPr id="10" name="Afbeelding 9" descr="bumaZwartlogo.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6985000" y="729583"/>
            <a:ext cx="1612900" cy="444022"/>
          </a:xfrm>
          <a:prstGeom prst="rect">
            <a:avLst/>
          </a:prstGeom>
        </p:spPr>
      </p:pic>
    </p:spTree>
    <p:extLst>
      <p:ext uri="{BB962C8B-B14F-4D97-AF65-F5344CB8AC3E}">
        <p14:creationId xmlns:p14="http://schemas.microsoft.com/office/powerpoint/2010/main" val="12988208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84" r:id="rId12"/>
  </p:sldLayoutIdLst>
  <p:hf hdr="0" ftr="0" dt="0"/>
  <p:txStyles>
    <p:titleStyle>
      <a:lvl1pPr algn="l" defTabSz="457200" rtl="0" eaLnBrk="1" latinLnBrk="0" hangingPunct="1">
        <a:spcBef>
          <a:spcPct val="0"/>
        </a:spcBef>
        <a:buFontTx/>
        <a:buNone/>
        <a:defRPr sz="1800" b="1" kern="1200">
          <a:solidFill>
            <a:schemeClr val="bg1"/>
          </a:solidFill>
          <a:latin typeface="Arial"/>
          <a:ea typeface="+mj-ea"/>
          <a:cs typeface="+mj-cs"/>
        </a:defRPr>
      </a:lvl1pPr>
    </p:titleStyle>
    <p:bodyStyle>
      <a:lvl1pPr marL="0" indent="0" algn="l" defTabSz="457200" rtl="0" eaLnBrk="1" latinLnBrk="0" hangingPunct="1">
        <a:spcBef>
          <a:spcPts val="0"/>
        </a:spcBef>
        <a:spcAft>
          <a:spcPts val="1100"/>
        </a:spcAft>
        <a:buClr>
          <a:schemeClr val="accent1"/>
        </a:buClr>
        <a:buSzPct val="70000"/>
        <a:buFontTx/>
        <a:buNone/>
        <a:defRPr sz="2400" b="1" i="0" kern="1200" cap="none">
          <a:solidFill>
            <a:schemeClr val="tx1"/>
          </a:solidFill>
          <a:latin typeface="Arial"/>
          <a:ea typeface="+mn-ea"/>
          <a:cs typeface="+mn-cs"/>
        </a:defRPr>
      </a:lvl1pPr>
      <a:lvl2pPr marL="360000" indent="-180000" algn="l" defTabSz="457200" rtl="0" eaLnBrk="1" latinLnBrk="0" hangingPunct="1">
        <a:spcBef>
          <a:spcPts val="0"/>
        </a:spcBef>
        <a:spcAft>
          <a:spcPts val="1100"/>
        </a:spcAft>
        <a:buClr>
          <a:schemeClr val="accent1"/>
        </a:buClr>
        <a:buSzPct val="70000"/>
        <a:buFont typeface="Lucida Grande"/>
        <a:buChar char="•"/>
        <a:defRPr sz="1600" b="0" i="0" kern="1200">
          <a:solidFill>
            <a:schemeClr val="tx1"/>
          </a:solidFill>
          <a:latin typeface="Arial"/>
          <a:ea typeface="+mn-ea"/>
          <a:cs typeface="+mn-cs"/>
        </a:defRPr>
      </a:lvl2pPr>
      <a:lvl3pPr marL="540000" indent="-180000" algn="l" defTabSz="457200" rtl="0" eaLnBrk="1" latinLnBrk="0" hangingPunct="1">
        <a:spcBef>
          <a:spcPts val="0"/>
        </a:spcBef>
        <a:spcAft>
          <a:spcPts val="1100"/>
        </a:spcAft>
        <a:buClr>
          <a:schemeClr val="accent1"/>
        </a:buClr>
        <a:buSzPct val="70000"/>
        <a:buFont typeface="Arial"/>
        <a:buChar char="•"/>
        <a:defRPr sz="1600" b="0" i="0" kern="1200">
          <a:solidFill>
            <a:schemeClr val="tx1"/>
          </a:solidFill>
          <a:latin typeface="Arial"/>
          <a:ea typeface="+mn-ea"/>
          <a:cs typeface="+mn-cs"/>
        </a:defRPr>
      </a:lvl3pPr>
      <a:lvl4pPr marL="720000" indent="-180000" algn="l" defTabSz="457200" rtl="0" eaLnBrk="1" latinLnBrk="0" hangingPunct="1">
        <a:spcBef>
          <a:spcPts val="0"/>
        </a:spcBef>
        <a:spcAft>
          <a:spcPts val="1100"/>
        </a:spcAft>
        <a:buClr>
          <a:schemeClr val="accent1"/>
        </a:buClr>
        <a:buSzPct val="70000"/>
        <a:buFont typeface="Arial"/>
        <a:buChar char="•"/>
        <a:defRPr sz="1600" b="0" i="0" kern="1200">
          <a:solidFill>
            <a:schemeClr val="tx1"/>
          </a:solidFill>
          <a:latin typeface="Arial"/>
          <a:ea typeface="+mn-ea"/>
          <a:cs typeface="+mn-cs"/>
        </a:defRPr>
      </a:lvl4pPr>
      <a:lvl5pPr marL="900000" indent="-180000" algn="l" defTabSz="457200" rtl="0" eaLnBrk="1" latinLnBrk="0" hangingPunct="1">
        <a:spcBef>
          <a:spcPts val="0"/>
        </a:spcBef>
        <a:spcAft>
          <a:spcPts val="1100"/>
        </a:spcAft>
        <a:buClr>
          <a:schemeClr val="accent1"/>
        </a:buClr>
        <a:buSzPct val="70000"/>
        <a:buFont typeface="Arial"/>
        <a:buChar char="•"/>
        <a:defRPr sz="1600" b="0" i="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Rechthoek 7"/>
          <p:cNvSpPr/>
          <p:nvPr/>
        </p:nvSpPr>
        <p:spPr>
          <a:xfrm>
            <a:off x="-823" y="495300"/>
            <a:ext cx="9148510" cy="6367806"/>
          </a:xfrm>
          <a:custGeom>
            <a:avLst/>
            <a:gdLst>
              <a:gd name="connsiteX0" fmla="*/ 0 w 9144000"/>
              <a:gd name="connsiteY0" fmla="*/ 0 h 952500"/>
              <a:gd name="connsiteX1" fmla="*/ 9144000 w 9144000"/>
              <a:gd name="connsiteY1" fmla="*/ 0 h 952500"/>
              <a:gd name="connsiteX2" fmla="*/ 9144000 w 9144000"/>
              <a:gd name="connsiteY2" fmla="*/ 952500 h 952500"/>
              <a:gd name="connsiteX3" fmla="*/ 0 w 9144000"/>
              <a:gd name="connsiteY3" fmla="*/ 952500 h 952500"/>
              <a:gd name="connsiteX4" fmla="*/ 0 w 9144000"/>
              <a:gd name="connsiteY4" fmla="*/ 0 h 952500"/>
              <a:gd name="connsiteX0" fmla="*/ 0 w 9144000"/>
              <a:gd name="connsiteY0" fmla="*/ 0 h 952500"/>
              <a:gd name="connsiteX1" fmla="*/ 9144000 w 9144000"/>
              <a:gd name="connsiteY1" fmla="*/ 0 h 952500"/>
              <a:gd name="connsiteX2" fmla="*/ 9144000 w 9144000"/>
              <a:gd name="connsiteY2" fmla="*/ 952500 h 952500"/>
              <a:gd name="connsiteX3" fmla="*/ 2339975 w 9144000"/>
              <a:gd name="connsiteY3" fmla="*/ 952500 h 952500"/>
              <a:gd name="connsiteX4" fmla="*/ 0 w 9144000"/>
              <a:gd name="connsiteY4" fmla="*/ 952500 h 952500"/>
              <a:gd name="connsiteX5" fmla="*/ 0 w 9144000"/>
              <a:gd name="connsiteY5" fmla="*/ 0 h 952500"/>
              <a:gd name="connsiteX0" fmla="*/ 0 w 9144000"/>
              <a:gd name="connsiteY0" fmla="*/ 0 h 952500"/>
              <a:gd name="connsiteX1" fmla="*/ 9144000 w 9144000"/>
              <a:gd name="connsiteY1" fmla="*/ 0 h 952500"/>
              <a:gd name="connsiteX2" fmla="*/ 9144000 w 9144000"/>
              <a:gd name="connsiteY2" fmla="*/ 952500 h 952500"/>
              <a:gd name="connsiteX3" fmla="*/ 2339975 w 9144000"/>
              <a:gd name="connsiteY3" fmla="*/ 952500 h 952500"/>
              <a:gd name="connsiteX4" fmla="*/ 1819275 w 9144000"/>
              <a:gd name="connsiteY4" fmla="*/ 952500 h 952500"/>
              <a:gd name="connsiteX5" fmla="*/ 0 w 9144000"/>
              <a:gd name="connsiteY5" fmla="*/ 952500 h 952500"/>
              <a:gd name="connsiteX6" fmla="*/ 0 w 9144000"/>
              <a:gd name="connsiteY6" fmla="*/ 0 h 952500"/>
              <a:gd name="connsiteX0" fmla="*/ 0 w 9144000"/>
              <a:gd name="connsiteY0" fmla="*/ 0 h 952500"/>
              <a:gd name="connsiteX1" fmla="*/ 9144000 w 9144000"/>
              <a:gd name="connsiteY1" fmla="*/ 0 h 952500"/>
              <a:gd name="connsiteX2" fmla="*/ 9144000 w 9144000"/>
              <a:gd name="connsiteY2" fmla="*/ 952500 h 952500"/>
              <a:gd name="connsiteX3" fmla="*/ 2339975 w 9144000"/>
              <a:gd name="connsiteY3" fmla="*/ 952500 h 952500"/>
              <a:gd name="connsiteX4" fmla="*/ 1819275 w 9144000"/>
              <a:gd name="connsiteY4" fmla="*/ 952500 h 952500"/>
              <a:gd name="connsiteX5" fmla="*/ 1819275 w 9144000"/>
              <a:gd name="connsiteY5" fmla="*/ 952500 h 952500"/>
              <a:gd name="connsiteX6" fmla="*/ 0 w 9144000"/>
              <a:gd name="connsiteY6" fmla="*/ 952500 h 952500"/>
              <a:gd name="connsiteX7" fmla="*/ 0 w 9144000"/>
              <a:gd name="connsiteY7" fmla="*/ 0 h 952500"/>
              <a:gd name="connsiteX0" fmla="*/ 0 w 9144000"/>
              <a:gd name="connsiteY0" fmla="*/ 0 h 952500"/>
              <a:gd name="connsiteX1" fmla="*/ 9144000 w 9144000"/>
              <a:gd name="connsiteY1" fmla="*/ 0 h 952500"/>
              <a:gd name="connsiteX2" fmla="*/ 9144000 w 9144000"/>
              <a:gd name="connsiteY2" fmla="*/ 952500 h 952500"/>
              <a:gd name="connsiteX3" fmla="*/ 2339975 w 9144000"/>
              <a:gd name="connsiteY3" fmla="*/ 952500 h 952500"/>
              <a:gd name="connsiteX4" fmla="*/ 1819275 w 9144000"/>
              <a:gd name="connsiteY4" fmla="*/ 952500 h 952500"/>
              <a:gd name="connsiteX5" fmla="*/ 1819275 w 9144000"/>
              <a:gd name="connsiteY5" fmla="*/ 952500 h 952500"/>
              <a:gd name="connsiteX6" fmla="*/ 0 w 9144000"/>
              <a:gd name="connsiteY6" fmla="*/ 952500 h 952500"/>
              <a:gd name="connsiteX7" fmla="*/ 0 w 9144000"/>
              <a:gd name="connsiteY7" fmla="*/ 0 h 952500"/>
              <a:gd name="connsiteX0" fmla="*/ 0 w 9144000"/>
              <a:gd name="connsiteY0" fmla="*/ 0 h 952500"/>
              <a:gd name="connsiteX1" fmla="*/ 9144000 w 9144000"/>
              <a:gd name="connsiteY1" fmla="*/ 0 h 952500"/>
              <a:gd name="connsiteX2" fmla="*/ 9144000 w 9144000"/>
              <a:gd name="connsiteY2" fmla="*/ 952500 h 952500"/>
              <a:gd name="connsiteX3" fmla="*/ 2339975 w 9144000"/>
              <a:gd name="connsiteY3" fmla="*/ 952500 h 952500"/>
              <a:gd name="connsiteX4" fmla="*/ 1819275 w 9144000"/>
              <a:gd name="connsiteY4" fmla="*/ 952500 h 952500"/>
              <a:gd name="connsiteX5" fmla="*/ 1819275 w 9144000"/>
              <a:gd name="connsiteY5" fmla="*/ 952500 h 952500"/>
              <a:gd name="connsiteX6" fmla="*/ 0 w 9144000"/>
              <a:gd name="connsiteY6" fmla="*/ 952500 h 952500"/>
              <a:gd name="connsiteX7" fmla="*/ 0 w 9144000"/>
              <a:gd name="connsiteY7" fmla="*/ 0 h 952500"/>
              <a:gd name="connsiteX0" fmla="*/ 0 w 9144000"/>
              <a:gd name="connsiteY0" fmla="*/ 0 h 952500"/>
              <a:gd name="connsiteX1" fmla="*/ 9144000 w 9144000"/>
              <a:gd name="connsiteY1" fmla="*/ 0 h 952500"/>
              <a:gd name="connsiteX2" fmla="*/ 9144000 w 9144000"/>
              <a:gd name="connsiteY2" fmla="*/ 952500 h 952500"/>
              <a:gd name="connsiteX3" fmla="*/ 2339975 w 9144000"/>
              <a:gd name="connsiteY3" fmla="*/ 952500 h 952500"/>
              <a:gd name="connsiteX4" fmla="*/ 1819275 w 9144000"/>
              <a:gd name="connsiteY4" fmla="*/ 952500 h 952500"/>
              <a:gd name="connsiteX5" fmla="*/ 1819275 w 9144000"/>
              <a:gd name="connsiteY5" fmla="*/ 952500 h 952500"/>
              <a:gd name="connsiteX6" fmla="*/ 0 w 9144000"/>
              <a:gd name="connsiteY6" fmla="*/ 952500 h 952500"/>
              <a:gd name="connsiteX7" fmla="*/ 0 w 9144000"/>
              <a:gd name="connsiteY7" fmla="*/ 0 h 952500"/>
              <a:gd name="connsiteX0" fmla="*/ 0 w 9144000"/>
              <a:gd name="connsiteY0" fmla="*/ 0 h 952500"/>
              <a:gd name="connsiteX1" fmla="*/ 9144000 w 9144000"/>
              <a:gd name="connsiteY1" fmla="*/ 0 h 952500"/>
              <a:gd name="connsiteX2" fmla="*/ 9144000 w 9144000"/>
              <a:gd name="connsiteY2" fmla="*/ 952500 h 952500"/>
              <a:gd name="connsiteX3" fmla="*/ 2339975 w 9144000"/>
              <a:gd name="connsiteY3" fmla="*/ 952500 h 952500"/>
              <a:gd name="connsiteX4" fmla="*/ 1952625 w 9144000"/>
              <a:gd name="connsiteY4" fmla="*/ 863600 h 952500"/>
              <a:gd name="connsiteX5" fmla="*/ 1819275 w 9144000"/>
              <a:gd name="connsiteY5" fmla="*/ 952500 h 952500"/>
              <a:gd name="connsiteX6" fmla="*/ 1819275 w 9144000"/>
              <a:gd name="connsiteY6" fmla="*/ 952500 h 952500"/>
              <a:gd name="connsiteX7" fmla="*/ 0 w 9144000"/>
              <a:gd name="connsiteY7" fmla="*/ 952500 h 952500"/>
              <a:gd name="connsiteX8" fmla="*/ 0 w 9144000"/>
              <a:gd name="connsiteY8" fmla="*/ 0 h 952500"/>
              <a:gd name="connsiteX0" fmla="*/ 0 w 9144000"/>
              <a:gd name="connsiteY0" fmla="*/ 0 h 952500"/>
              <a:gd name="connsiteX1" fmla="*/ 9144000 w 9144000"/>
              <a:gd name="connsiteY1" fmla="*/ 0 h 952500"/>
              <a:gd name="connsiteX2" fmla="*/ 9144000 w 9144000"/>
              <a:gd name="connsiteY2" fmla="*/ 952500 h 952500"/>
              <a:gd name="connsiteX3" fmla="*/ 2339975 w 9144000"/>
              <a:gd name="connsiteY3" fmla="*/ 952500 h 952500"/>
              <a:gd name="connsiteX4" fmla="*/ 1952625 w 9144000"/>
              <a:gd name="connsiteY4" fmla="*/ 863600 h 952500"/>
              <a:gd name="connsiteX5" fmla="*/ 1819275 w 9144000"/>
              <a:gd name="connsiteY5" fmla="*/ 952500 h 952500"/>
              <a:gd name="connsiteX6" fmla="*/ 1819275 w 9144000"/>
              <a:gd name="connsiteY6" fmla="*/ 952500 h 952500"/>
              <a:gd name="connsiteX7" fmla="*/ 0 w 9144000"/>
              <a:gd name="connsiteY7" fmla="*/ 952500 h 952500"/>
              <a:gd name="connsiteX8" fmla="*/ 0 w 9144000"/>
              <a:gd name="connsiteY8" fmla="*/ 0 h 952500"/>
              <a:gd name="connsiteX0" fmla="*/ 0 w 9144000"/>
              <a:gd name="connsiteY0" fmla="*/ 0 h 952500"/>
              <a:gd name="connsiteX1" fmla="*/ 9144000 w 9144000"/>
              <a:gd name="connsiteY1" fmla="*/ 0 h 952500"/>
              <a:gd name="connsiteX2" fmla="*/ 9144000 w 9144000"/>
              <a:gd name="connsiteY2" fmla="*/ 952500 h 952500"/>
              <a:gd name="connsiteX3" fmla="*/ 2339975 w 9144000"/>
              <a:gd name="connsiteY3" fmla="*/ 952500 h 952500"/>
              <a:gd name="connsiteX4" fmla="*/ 1819275 w 9144000"/>
              <a:gd name="connsiteY4" fmla="*/ 704850 h 952500"/>
              <a:gd name="connsiteX5" fmla="*/ 1819275 w 9144000"/>
              <a:gd name="connsiteY5" fmla="*/ 952500 h 952500"/>
              <a:gd name="connsiteX6" fmla="*/ 1819275 w 9144000"/>
              <a:gd name="connsiteY6" fmla="*/ 952500 h 952500"/>
              <a:gd name="connsiteX7" fmla="*/ 0 w 9144000"/>
              <a:gd name="connsiteY7" fmla="*/ 952500 h 952500"/>
              <a:gd name="connsiteX8" fmla="*/ 0 w 9144000"/>
              <a:gd name="connsiteY8" fmla="*/ 0 h 952500"/>
              <a:gd name="connsiteX0" fmla="*/ 0 w 9144000"/>
              <a:gd name="connsiteY0" fmla="*/ 0 h 952500"/>
              <a:gd name="connsiteX1" fmla="*/ 9144000 w 9144000"/>
              <a:gd name="connsiteY1" fmla="*/ 0 h 952500"/>
              <a:gd name="connsiteX2" fmla="*/ 9144000 w 9144000"/>
              <a:gd name="connsiteY2" fmla="*/ 952500 h 952500"/>
              <a:gd name="connsiteX3" fmla="*/ 2339975 w 9144000"/>
              <a:gd name="connsiteY3" fmla="*/ 952500 h 952500"/>
              <a:gd name="connsiteX4" fmla="*/ 1819275 w 9144000"/>
              <a:gd name="connsiteY4" fmla="*/ 704850 h 952500"/>
              <a:gd name="connsiteX5" fmla="*/ 1819275 w 9144000"/>
              <a:gd name="connsiteY5" fmla="*/ 952500 h 952500"/>
              <a:gd name="connsiteX6" fmla="*/ 1819275 w 9144000"/>
              <a:gd name="connsiteY6" fmla="*/ 952500 h 952500"/>
              <a:gd name="connsiteX7" fmla="*/ 0 w 9144000"/>
              <a:gd name="connsiteY7" fmla="*/ 952500 h 952500"/>
              <a:gd name="connsiteX8" fmla="*/ 0 w 9144000"/>
              <a:gd name="connsiteY8" fmla="*/ 0 h 952500"/>
              <a:gd name="connsiteX0" fmla="*/ 0 w 9144000"/>
              <a:gd name="connsiteY0" fmla="*/ 0 h 952500"/>
              <a:gd name="connsiteX1" fmla="*/ 9144000 w 9144000"/>
              <a:gd name="connsiteY1" fmla="*/ 0 h 952500"/>
              <a:gd name="connsiteX2" fmla="*/ 9144000 w 9144000"/>
              <a:gd name="connsiteY2" fmla="*/ 952500 h 952500"/>
              <a:gd name="connsiteX3" fmla="*/ 2339975 w 9144000"/>
              <a:gd name="connsiteY3" fmla="*/ 952500 h 952500"/>
              <a:gd name="connsiteX4" fmla="*/ 1819275 w 9144000"/>
              <a:gd name="connsiteY4" fmla="*/ 704850 h 952500"/>
              <a:gd name="connsiteX5" fmla="*/ 1819275 w 9144000"/>
              <a:gd name="connsiteY5" fmla="*/ 952500 h 952500"/>
              <a:gd name="connsiteX6" fmla="*/ 1819275 w 9144000"/>
              <a:gd name="connsiteY6" fmla="*/ 952500 h 952500"/>
              <a:gd name="connsiteX7" fmla="*/ 0 w 9144000"/>
              <a:gd name="connsiteY7" fmla="*/ 952500 h 952500"/>
              <a:gd name="connsiteX8" fmla="*/ 0 w 9144000"/>
              <a:gd name="connsiteY8" fmla="*/ 0 h 952500"/>
              <a:gd name="connsiteX0" fmla="*/ 0 w 9144000"/>
              <a:gd name="connsiteY0" fmla="*/ 0 h 952500"/>
              <a:gd name="connsiteX1" fmla="*/ 9144000 w 9144000"/>
              <a:gd name="connsiteY1" fmla="*/ 0 h 952500"/>
              <a:gd name="connsiteX2" fmla="*/ 9144000 w 9144000"/>
              <a:gd name="connsiteY2" fmla="*/ 952500 h 952500"/>
              <a:gd name="connsiteX3" fmla="*/ 2339975 w 9144000"/>
              <a:gd name="connsiteY3" fmla="*/ 952500 h 952500"/>
              <a:gd name="connsiteX4" fmla="*/ 1819275 w 9144000"/>
              <a:gd name="connsiteY4" fmla="*/ 704850 h 952500"/>
              <a:gd name="connsiteX5" fmla="*/ 1819275 w 9144000"/>
              <a:gd name="connsiteY5" fmla="*/ 952500 h 952500"/>
              <a:gd name="connsiteX6" fmla="*/ 1819275 w 9144000"/>
              <a:gd name="connsiteY6" fmla="*/ 952500 h 952500"/>
              <a:gd name="connsiteX7" fmla="*/ 0 w 9144000"/>
              <a:gd name="connsiteY7" fmla="*/ 952500 h 952500"/>
              <a:gd name="connsiteX8" fmla="*/ 0 w 9144000"/>
              <a:gd name="connsiteY8" fmla="*/ 0 h 952500"/>
              <a:gd name="connsiteX0" fmla="*/ 0 w 9144000"/>
              <a:gd name="connsiteY0" fmla="*/ 0 h 952500"/>
              <a:gd name="connsiteX1" fmla="*/ 9144000 w 9144000"/>
              <a:gd name="connsiteY1" fmla="*/ 0 h 952500"/>
              <a:gd name="connsiteX2" fmla="*/ 9144000 w 9144000"/>
              <a:gd name="connsiteY2" fmla="*/ 952500 h 952500"/>
              <a:gd name="connsiteX3" fmla="*/ 2339975 w 9144000"/>
              <a:gd name="connsiteY3" fmla="*/ 952500 h 952500"/>
              <a:gd name="connsiteX4" fmla="*/ 1819275 w 9144000"/>
              <a:gd name="connsiteY4" fmla="*/ 704850 h 952500"/>
              <a:gd name="connsiteX5" fmla="*/ 1819275 w 9144000"/>
              <a:gd name="connsiteY5" fmla="*/ 952500 h 952500"/>
              <a:gd name="connsiteX6" fmla="*/ 1819275 w 9144000"/>
              <a:gd name="connsiteY6" fmla="*/ 952500 h 952500"/>
              <a:gd name="connsiteX7" fmla="*/ 0 w 9144000"/>
              <a:gd name="connsiteY7" fmla="*/ 952500 h 952500"/>
              <a:gd name="connsiteX8" fmla="*/ 0 w 9144000"/>
              <a:gd name="connsiteY8" fmla="*/ 0 h 952500"/>
              <a:gd name="connsiteX0" fmla="*/ 0 w 9144000"/>
              <a:gd name="connsiteY0" fmla="*/ 0 h 952500"/>
              <a:gd name="connsiteX1" fmla="*/ 9144000 w 9144000"/>
              <a:gd name="connsiteY1" fmla="*/ 0 h 952500"/>
              <a:gd name="connsiteX2" fmla="*/ 9144000 w 9144000"/>
              <a:gd name="connsiteY2" fmla="*/ 952500 h 952500"/>
              <a:gd name="connsiteX3" fmla="*/ 2339975 w 9144000"/>
              <a:gd name="connsiteY3" fmla="*/ 952500 h 952500"/>
              <a:gd name="connsiteX4" fmla="*/ 1819275 w 9144000"/>
              <a:gd name="connsiteY4" fmla="*/ 704850 h 952500"/>
              <a:gd name="connsiteX5" fmla="*/ 1819275 w 9144000"/>
              <a:gd name="connsiteY5" fmla="*/ 952500 h 952500"/>
              <a:gd name="connsiteX6" fmla="*/ 1819275 w 9144000"/>
              <a:gd name="connsiteY6" fmla="*/ 952500 h 952500"/>
              <a:gd name="connsiteX7" fmla="*/ 0 w 9144000"/>
              <a:gd name="connsiteY7" fmla="*/ 952500 h 952500"/>
              <a:gd name="connsiteX8" fmla="*/ 0 w 9144000"/>
              <a:gd name="connsiteY8" fmla="*/ 0 h 952500"/>
              <a:gd name="connsiteX0" fmla="*/ 0 w 9144000"/>
              <a:gd name="connsiteY0" fmla="*/ 0 h 952500"/>
              <a:gd name="connsiteX1" fmla="*/ 9144000 w 9144000"/>
              <a:gd name="connsiteY1" fmla="*/ 0 h 952500"/>
              <a:gd name="connsiteX2" fmla="*/ 9144000 w 9144000"/>
              <a:gd name="connsiteY2" fmla="*/ 952500 h 952500"/>
              <a:gd name="connsiteX3" fmla="*/ 2339975 w 9144000"/>
              <a:gd name="connsiteY3" fmla="*/ 952500 h 952500"/>
              <a:gd name="connsiteX4" fmla="*/ 1819275 w 9144000"/>
              <a:gd name="connsiteY4" fmla="*/ 704850 h 952500"/>
              <a:gd name="connsiteX5" fmla="*/ 1819275 w 9144000"/>
              <a:gd name="connsiteY5" fmla="*/ 952500 h 952500"/>
              <a:gd name="connsiteX6" fmla="*/ 1819275 w 9144000"/>
              <a:gd name="connsiteY6" fmla="*/ 952500 h 952500"/>
              <a:gd name="connsiteX7" fmla="*/ 0 w 9144000"/>
              <a:gd name="connsiteY7" fmla="*/ 952500 h 952500"/>
              <a:gd name="connsiteX8" fmla="*/ 0 w 9144000"/>
              <a:gd name="connsiteY8" fmla="*/ 0 h 952500"/>
              <a:gd name="connsiteX0" fmla="*/ 0 w 9144000"/>
              <a:gd name="connsiteY0" fmla="*/ 0 h 952500"/>
              <a:gd name="connsiteX1" fmla="*/ 9144000 w 9144000"/>
              <a:gd name="connsiteY1" fmla="*/ 0 h 952500"/>
              <a:gd name="connsiteX2" fmla="*/ 9144000 w 9144000"/>
              <a:gd name="connsiteY2" fmla="*/ 952500 h 952500"/>
              <a:gd name="connsiteX3" fmla="*/ 2339975 w 9144000"/>
              <a:gd name="connsiteY3" fmla="*/ 952500 h 952500"/>
              <a:gd name="connsiteX4" fmla="*/ 1819275 w 9144000"/>
              <a:gd name="connsiteY4" fmla="*/ 704850 h 952500"/>
              <a:gd name="connsiteX5" fmla="*/ 1819275 w 9144000"/>
              <a:gd name="connsiteY5" fmla="*/ 952500 h 952500"/>
              <a:gd name="connsiteX6" fmla="*/ 1819275 w 9144000"/>
              <a:gd name="connsiteY6" fmla="*/ 952500 h 952500"/>
              <a:gd name="connsiteX7" fmla="*/ 0 w 9144000"/>
              <a:gd name="connsiteY7" fmla="*/ 952500 h 952500"/>
              <a:gd name="connsiteX8" fmla="*/ 0 w 9144000"/>
              <a:gd name="connsiteY8" fmla="*/ 0 h 952500"/>
              <a:gd name="connsiteX0" fmla="*/ 0 w 9144000"/>
              <a:gd name="connsiteY0" fmla="*/ 0 h 2231571"/>
              <a:gd name="connsiteX1" fmla="*/ 9144000 w 9144000"/>
              <a:gd name="connsiteY1" fmla="*/ 2231571 h 2231571"/>
              <a:gd name="connsiteX2" fmla="*/ 9144000 w 9144000"/>
              <a:gd name="connsiteY2" fmla="*/ 952500 h 2231571"/>
              <a:gd name="connsiteX3" fmla="*/ 2339975 w 9144000"/>
              <a:gd name="connsiteY3" fmla="*/ 952500 h 2231571"/>
              <a:gd name="connsiteX4" fmla="*/ 1819275 w 9144000"/>
              <a:gd name="connsiteY4" fmla="*/ 704850 h 2231571"/>
              <a:gd name="connsiteX5" fmla="*/ 1819275 w 9144000"/>
              <a:gd name="connsiteY5" fmla="*/ 952500 h 2231571"/>
              <a:gd name="connsiteX6" fmla="*/ 1819275 w 9144000"/>
              <a:gd name="connsiteY6" fmla="*/ 952500 h 2231571"/>
              <a:gd name="connsiteX7" fmla="*/ 0 w 9144000"/>
              <a:gd name="connsiteY7" fmla="*/ 952500 h 2231571"/>
              <a:gd name="connsiteX8" fmla="*/ 0 w 9144000"/>
              <a:gd name="connsiteY8" fmla="*/ 0 h 2231571"/>
              <a:gd name="connsiteX0" fmla="*/ 0 w 9153071"/>
              <a:gd name="connsiteY0" fmla="*/ 6189436 h 6189436"/>
              <a:gd name="connsiteX1" fmla="*/ 9153071 w 9153071"/>
              <a:gd name="connsiteY1" fmla="*/ 1526721 h 6189436"/>
              <a:gd name="connsiteX2" fmla="*/ 9153071 w 9153071"/>
              <a:gd name="connsiteY2" fmla="*/ 247650 h 6189436"/>
              <a:gd name="connsiteX3" fmla="*/ 2349046 w 9153071"/>
              <a:gd name="connsiteY3" fmla="*/ 247650 h 6189436"/>
              <a:gd name="connsiteX4" fmla="*/ 1828346 w 9153071"/>
              <a:gd name="connsiteY4" fmla="*/ 0 h 6189436"/>
              <a:gd name="connsiteX5" fmla="*/ 1828346 w 9153071"/>
              <a:gd name="connsiteY5" fmla="*/ 247650 h 6189436"/>
              <a:gd name="connsiteX6" fmla="*/ 1828346 w 9153071"/>
              <a:gd name="connsiteY6" fmla="*/ 247650 h 6189436"/>
              <a:gd name="connsiteX7" fmla="*/ 9071 w 9153071"/>
              <a:gd name="connsiteY7" fmla="*/ 247650 h 6189436"/>
              <a:gd name="connsiteX8" fmla="*/ 0 w 9153071"/>
              <a:gd name="connsiteY8" fmla="*/ 6189436 h 6189436"/>
              <a:gd name="connsiteX0" fmla="*/ 0 w 9153071"/>
              <a:gd name="connsiteY0" fmla="*/ 6189436 h 6189436"/>
              <a:gd name="connsiteX1" fmla="*/ 9153071 w 9153071"/>
              <a:gd name="connsiteY1" fmla="*/ 6135007 h 6189436"/>
              <a:gd name="connsiteX2" fmla="*/ 9153071 w 9153071"/>
              <a:gd name="connsiteY2" fmla="*/ 247650 h 6189436"/>
              <a:gd name="connsiteX3" fmla="*/ 2349046 w 9153071"/>
              <a:gd name="connsiteY3" fmla="*/ 247650 h 6189436"/>
              <a:gd name="connsiteX4" fmla="*/ 1828346 w 9153071"/>
              <a:gd name="connsiteY4" fmla="*/ 0 h 6189436"/>
              <a:gd name="connsiteX5" fmla="*/ 1828346 w 9153071"/>
              <a:gd name="connsiteY5" fmla="*/ 247650 h 6189436"/>
              <a:gd name="connsiteX6" fmla="*/ 1828346 w 9153071"/>
              <a:gd name="connsiteY6" fmla="*/ 247650 h 6189436"/>
              <a:gd name="connsiteX7" fmla="*/ 9071 w 9153071"/>
              <a:gd name="connsiteY7" fmla="*/ 247650 h 6189436"/>
              <a:gd name="connsiteX8" fmla="*/ 0 w 9153071"/>
              <a:gd name="connsiteY8" fmla="*/ 6189436 h 6189436"/>
              <a:gd name="connsiteX0" fmla="*/ 0 w 9153071"/>
              <a:gd name="connsiteY0" fmla="*/ 6189436 h 6189436"/>
              <a:gd name="connsiteX1" fmla="*/ 9153071 w 9153071"/>
              <a:gd name="connsiteY1" fmla="*/ 6135007 h 6189436"/>
              <a:gd name="connsiteX2" fmla="*/ 9153071 w 9153071"/>
              <a:gd name="connsiteY2" fmla="*/ 247650 h 6189436"/>
              <a:gd name="connsiteX3" fmla="*/ 2812596 w 9153071"/>
              <a:gd name="connsiteY3" fmla="*/ 254000 h 6189436"/>
              <a:gd name="connsiteX4" fmla="*/ 1828346 w 9153071"/>
              <a:gd name="connsiteY4" fmla="*/ 0 h 6189436"/>
              <a:gd name="connsiteX5" fmla="*/ 1828346 w 9153071"/>
              <a:gd name="connsiteY5" fmla="*/ 247650 h 6189436"/>
              <a:gd name="connsiteX6" fmla="*/ 1828346 w 9153071"/>
              <a:gd name="connsiteY6" fmla="*/ 247650 h 6189436"/>
              <a:gd name="connsiteX7" fmla="*/ 9071 w 9153071"/>
              <a:gd name="connsiteY7" fmla="*/ 247650 h 6189436"/>
              <a:gd name="connsiteX8" fmla="*/ 0 w 9153071"/>
              <a:gd name="connsiteY8" fmla="*/ 6189436 h 6189436"/>
              <a:gd name="connsiteX0" fmla="*/ 0 w 9153071"/>
              <a:gd name="connsiteY0" fmla="*/ 6398986 h 6398986"/>
              <a:gd name="connsiteX1" fmla="*/ 9153071 w 9153071"/>
              <a:gd name="connsiteY1" fmla="*/ 6344557 h 6398986"/>
              <a:gd name="connsiteX2" fmla="*/ 9153071 w 9153071"/>
              <a:gd name="connsiteY2" fmla="*/ 457200 h 6398986"/>
              <a:gd name="connsiteX3" fmla="*/ 2812596 w 9153071"/>
              <a:gd name="connsiteY3" fmla="*/ 463550 h 6398986"/>
              <a:gd name="connsiteX4" fmla="*/ 1828346 w 9153071"/>
              <a:gd name="connsiteY4" fmla="*/ 0 h 6398986"/>
              <a:gd name="connsiteX5" fmla="*/ 1828346 w 9153071"/>
              <a:gd name="connsiteY5" fmla="*/ 457200 h 6398986"/>
              <a:gd name="connsiteX6" fmla="*/ 1828346 w 9153071"/>
              <a:gd name="connsiteY6" fmla="*/ 457200 h 6398986"/>
              <a:gd name="connsiteX7" fmla="*/ 9071 w 9153071"/>
              <a:gd name="connsiteY7" fmla="*/ 457200 h 6398986"/>
              <a:gd name="connsiteX8" fmla="*/ 0 w 9153071"/>
              <a:gd name="connsiteY8" fmla="*/ 6398986 h 6398986"/>
              <a:gd name="connsiteX0" fmla="*/ 0 w 9153071"/>
              <a:gd name="connsiteY0" fmla="*/ 6398986 h 6398986"/>
              <a:gd name="connsiteX1" fmla="*/ 9153071 w 9153071"/>
              <a:gd name="connsiteY1" fmla="*/ 6344557 h 6398986"/>
              <a:gd name="connsiteX2" fmla="*/ 9153071 w 9153071"/>
              <a:gd name="connsiteY2" fmla="*/ 457200 h 6398986"/>
              <a:gd name="connsiteX3" fmla="*/ 2812596 w 9153071"/>
              <a:gd name="connsiteY3" fmla="*/ 463550 h 6398986"/>
              <a:gd name="connsiteX4" fmla="*/ 1828346 w 9153071"/>
              <a:gd name="connsiteY4" fmla="*/ 0 h 6398986"/>
              <a:gd name="connsiteX5" fmla="*/ 1828346 w 9153071"/>
              <a:gd name="connsiteY5" fmla="*/ 457200 h 6398986"/>
              <a:gd name="connsiteX6" fmla="*/ 1828346 w 9153071"/>
              <a:gd name="connsiteY6" fmla="*/ 457200 h 6398986"/>
              <a:gd name="connsiteX7" fmla="*/ 9071 w 9153071"/>
              <a:gd name="connsiteY7" fmla="*/ 457200 h 6398986"/>
              <a:gd name="connsiteX8" fmla="*/ 0 w 9153071"/>
              <a:gd name="connsiteY8" fmla="*/ 6398986 h 6398986"/>
              <a:gd name="connsiteX0" fmla="*/ 0 w 9153071"/>
              <a:gd name="connsiteY0" fmla="*/ 6398986 h 6398986"/>
              <a:gd name="connsiteX1" fmla="*/ 9153071 w 9153071"/>
              <a:gd name="connsiteY1" fmla="*/ 6344557 h 6398986"/>
              <a:gd name="connsiteX2" fmla="*/ 9153071 w 9153071"/>
              <a:gd name="connsiteY2" fmla="*/ 457200 h 6398986"/>
              <a:gd name="connsiteX3" fmla="*/ 2812596 w 9153071"/>
              <a:gd name="connsiteY3" fmla="*/ 463550 h 6398986"/>
              <a:gd name="connsiteX4" fmla="*/ 1828346 w 9153071"/>
              <a:gd name="connsiteY4" fmla="*/ 0 h 6398986"/>
              <a:gd name="connsiteX5" fmla="*/ 1828346 w 9153071"/>
              <a:gd name="connsiteY5" fmla="*/ 457200 h 6398986"/>
              <a:gd name="connsiteX6" fmla="*/ 1828346 w 9153071"/>
              <a:gd name="connsiteY6" fmla="*/ 457200 h 6398986"/>
              <a:gd name="connsiteX7" fmla="*/ 9071 w 9153071"/>
              <a:gd name="connsiteY7" fmla="*/ 457200 h 6398986"/>
              <a:gd name="connsiteX8" fmla="*/ 0 w 9153071"/>
              <a:gd name="connsiteY8" fmla="*/ 6398986 h 6398986"/>
              <a:gd name="connsiteX0" fmla="*/ 0 w 9153071"/>
              <a:gd name="connsiteY0" fmla="*/ 6398986 h 6398986"/>
              <a:gd name="connsiteX1" fmla="*/ 9153071 w 9153071"/>
              <a:gd name="connsiteY1" fmla="*/ 6344557 h 6398986"/>
              <a:gd name="connsiteX2" fmla="*/ 9153071 w 9153071"/>
              <a:gd name="connsiteY2" fmla="*/ 457200 h 6398986"/>
              <a:gd name="connsiteX3" fmla="*/ 2812596 w 9153071"/>
              <a:gd name="connsiteY3" fmla="*/ 463550 h 6398986"/>
              <a:gd name="connsiteX4" fmla="*/ 1828346 w 9153071"/>
              <a:gd name="connsiteY4" fmla="*/ 0 h 6398986"/>
              <a:gd name="connsiteX5" fmla="*/ 1828346 w 9153071"/>
              <a:gd name="connsiteY5" fmla="*/ 457200 h 6398986"/>
              <a:gd name="connsiteX6" fmla="*/ 1828346 w 9153071"/>
              <a:gd name="connsiteY6" fmla="*/ 457200 h 6398986"/>
              <a:gd name="connsiteX7" fmla="*/ 9071 w 9153071"/>
              <a:gd name="connsiteY7" fmla="*/ 457200 h 6398986"/>
              <a:gd name="connsiteX8" fmla="*/ 0 w 9153071"/>
              <a:gd name="connsiteY8" fmla="*/ 6398986 h 6398986"/>
              <a:gd name="connsiteX0" fmla="*/ 0 w 9153071"/>
              <a:gd name="connsiteY0" fmla="*/ 6398986 h 6398986"/>
              <a:gd name="connsiteX1" fmla="*/ 9153071 w 9153071"/>
              <a:gd name="connsiteY1" fmla="*/ 6344557 h 6398986"/>
              <a:gd name="connsiteX2" fmla="*/ 9153071 w 9153071"/>
              <a:gd name="connsiteY2" fmla="*/ 457200 h 6398986"/>
              <a:gd name="connsiteX3" fmla="*/ 2812596 w 9153071"/>
              <a:gd name="connsiteY3" fmla="*/ 463550 h 6398986"/>
              <a:gd name="connsiteX4" fmla="*/ 1828346 w 9153071"/>
              <a:gd name="connsiteY4" fmla="*/ 0 h 6398986"/>
              <a:gd name="connsiteX5" fmla="*/ 1828346 w 9153071"/>
              <a:gd name="connsiteY5" fmla="*/ 457200 h 6398986"/>
              <a:gd name="connsiteX6" fmla="*/ 1828346 w 9153071"/>
              <a:gd name="connsiteY6" fmla="*/ 457200 h 6398986"/>
              <a:gd name="connsiteX7" fmla="*/ 9071 w 9153071"/>
              <a:gd name="connsiteY7" fmla="*/ 457200 h 6398986"/>
              <a:gd name="connsiteX8" fmla="*/ 0 w 9153071"/>
              <a:gd name="connsiteY8" fmla="*/ 6398986 h 6398986"/>
              <a:gd name="connsiteX0" fmla="*/ 0 w 9153071"/>
              <a:gd name="connsiteY0" fmla="*/ 6398986 h 6398986"/>
              <a:gd name="connsiteX1" fmla="*/ 9153071 w 9153071"/>
              <a:gd name="connsiteY1" fmla="*/ 6344557 h 6398986"/>
              <a:gd name="connsiteX2" fmla="*/ 9153071 w 9153071"/>
              <a:gd name="connsiteY2" fmla="*/ 457200 h 6398986"/>
              <a:gd name="connsiteX3" fmla="*/ 2812596 w 9153071"/>
              <a:gd name="connsiteY3" fmla="*/ 463550 h 6398986"/>
              <a:gd name="connsiteX4" fmla="*/ 1828346 w 9153071"/>
              <a:gd name="connsiteY4" fmla="*/ 0 h 6398986"/>
              <a:gd name="connsiteX5" fmla="*/ 1828346 w 9153071"/>
              <a:gd name="connsiteY5" fmla="*/ 457200 h 6398986"/>
              <a:gd name="connsiteX6" fmla="*/ 1828346 w 9153071"/>
              <a:gd name="connsiteY6" fmla="*/ 457200 h 6398986"/>
              <a:gd name="connsiteX7" fmla="*/ 9071 w 9153071"/>
              <a:gd name="connsiteY7" fmla="*/ 457200 h 6398986"/>
              <a:gd name="connsiteX8" fmla="*/ 0 w 9153071"/>
              <a:gd name="connsiteY8" fmla="*/ 6398986 h 6398986"/>
              <a:gd name="connsiteX0" fmla="*/ 0 w 9153071"/>
              <a:gd name="connsiteY0" fmla="*/ 6398986 h 6398986"/>
              <a:gd name="connsiteX1" fmla="*/ 9153071 w 9153071"/>
              <a:gd name="connsiteY1" fmla="*/ 6344557 h 6398986"/>
              <a:gd name="connsiteX2" fmla="*/ 9153071 w 9153071"/>
              <a:gd name="connsiteY2" fmla="*/ 457200 h 6398986"/>
              <a:gd name="connsiteX3" fmla="*/ 2812596 w 9153071"/>
              <a:gd name="connsiteY3" fmla="*/ 463550 h 6398986"/>
              <a:gd name="connsiteX4" fmla="*/ 1828346 w 9153071"/>
              <a:gd name="connsiteY4" fmla="*/ 0 h 6398986"/>
              <a:gd name="connsiteX5" fmla="*/ 1828346 w 9153071"/>
              <a:gd name="connsiteY5" fmla="*/ 457200 h 6398986"/>
              <a:gd name="connsiteX6" fmla="*/ 1828346 w 9153071"/>
              <a:gd name="connsiteY6" fmla="*/ 457200 h 6398986"/>
              <a:gd name="connsiteX7" fmla="*/ 9071 w 9153071"/>
              <a:gd name="connsiteY7" fmla="*/ 457200 h 6398986"/>
              <a:gd name="connsiteX8" fmla="*/ 0 w 9153071"/>
              <a:gd name="connsiteY8" fmla="*/ 6398986 h 6398986"/>
              <a:gd name="connsiteX0" fmla="*/ 0 w 9153071"/>
              <a:gd name="connsiteY0" fmla="*/ 6398986 h 6398986"/>
              <a:gd name="connsiteX1" fmla="*/ 9153071 w 9153071"/>
              <a:gd name="connsiteY1" fmla="*/ 6344557 h 6398986"/>
              <a:gd name="connsiteX2" fmla="*/ 9153071 w 9153071"/>
              <a:gd name="connsiteY2" fmla="*/ 457200 h 6398986"/>
              <a:gd name="connsiteX3" fmla="*/ 2812596 w 9153071"/>
              <a:gd name="connsiteY3" fmla="*/ 463550 h 6398986"/>
              <a:gd name="connsiteX4" fmla="*/ 1828346 w 9153071"/>
              <a:gd name="connsiteY4" fmla="*/ 0 h 6398986"/>
              <a:gd name="connsiteX5" fmla="*/ 1828346 w 9153071"/>
              <a:gd name="connsiteY5" fmla="*/ 457200 h 6398986"/>
              <a:gd name="connsiteX6" fmla="*/ 1828346 w 9153071"/>
              <a:gd name="connsiteY6" fmla="*/ 457200 h 6398986"/>
              <a:gd name="connsiteX7" fmla="*/ 9071 w 9153071"/>
              <a:gd name="connsiteY7" fmla="*/ 457200 h 6398986"/>
              <a:gd name="connsiteX8" fmla="*/ 0 w 9153071"/>
              <a:gd name="connsiteY8" fmla="*/ 6398986 h 6398986"/>
              <a:gd name="connsiteX0" fmla="*/ 0 w 9153071"/>
              <a:gd name="connsiteY0" fmla="*/ 6398986 h 6398986"/>
              <a:gd name="connsiteX1" fmla="*/ 9153071 w 9153071"/>
              <a:gd name="connsiteY1" fmla="*/ 6344557 h 6398986"/>
              <a:gd name="connsiteX2" fmla="*/ 9153071 w 9153071"/>
              <a:gd name="connsiteY2" fmla="*/ 457200 h 6398986"/>
              <a:gd name="connsiteX3" fmla="*/ 2812596 w 9153071"/>
              <a:gd name="connsiteY3" fmla="*/ 463550 h 6398986"/>
              <a:gd name="connsiteX4" fmla="*/ 1828346 w 9153071"/>
              <a:gd name="connsiteY4" fmla="*/ 0 h 6398986"/>
              <a:gd name="connsiteX5" fmla="*/ 1828346 w 9153071"/>
              <a:gd name="connsiteY5" fmla="*/ 457200 h 6398986"/>
              <a:gd name="connsiteX6" fmla="*/ 1828346 w 9153071"/>
              <a:gd name="connsiteY6" fmla="*/ 457200 h 6398986"/>
              <a:gd name="connsiteX7" fmla="*/ 9071 w 9153071"/>
              <a:gd name="connsiteY7" fmla="*/ 457200 h 6398986"/>
              <a:gd name="connsiteX8" fmla="*/ 0 w 9153071"/>
              <a:gd name="connsiteY8" fmla="*/ 6398986 h 6398986"/>
              <a:gd name="connsiteX0" fmla="*/ 0 w 9153071"/>
              <a:gd name="connsiteY0" fmla="*/ 6398986 h 6398986"/>
              <a:gd name="connsiteX1" fmla="*/ 9153071 w 9153071"/>
              <a:gd name="connsiteY1" fmla="*/ 6344557 h 6398986"/>
              <a:gd name="connsiteX2" fmla="*/ 9153071 w 9153071"/>
              <a:gd name="connsiteY2" fmla="*/ 457200 h 6398986"/>
              <a:gd name="connsiteX3" fmla="*/ 2812596 w 9153071"/>
              <a:gd name="connsiteY3" fmla="*/ 463550 h 6398986"/>
              <a:gd name="connsiteX4" fmla="*/ 1828346 w 9153071"/>
              <a:gd name="connsiteY4" fmla="*/ 0 h 6398986"/>
              <a:gd name="connsiteX5" fmla="*/ 1828346 w 9153071"/>
              <a:gd name="connsiteY5" fmla="*/ 457200 h 6398986"/>
              <a:gd name="connsiteX6" fmla="*/ 1828346 w 9153071"/>
              <a:gd name="connsiteY6" fmla="*/ 457200 h 6398986"/>
              <a:gd name="connsiteX7" fmla="*/ 9071 w 9153071"/>
              <a:gd name="connsiteY7" fmla="*/ 457200 h 6398986"/>
              <a:gd name="connsiteX8" fmla="*/ 0 w 9153071"/>
              <a:gd name="connsiteY8" fmla="*/ 6398986 h 6398986"/>
              <a:gd name="connsiteX0" fmla="*/ 0 w 9153071"/>
              <a:gd name="connsiteY0" fmla="*/ 6398986 h 6398986"/>
              <a:gd name="connsiteX1" fmla="*/ 9153071 w 9153071"/>
              <a:gd name="connsiteY1" fmla="*/ 6344557 h 6398986"/>
              <a:gd name="connsiteX2" fmla="*/ 9153071 w 9153071"/>
              <a:gd name="connsiteY2" fmla="*/ 457200 h 6398986"/>
              <a:gd name="connsiteX3" fmla="*/ 2812596 w 9153071"/>
              <a:gd name="connsiteY3" fmla="*/ 463550 h 6398986"/>
              <a:gd name="connsiteX4" fmla="*/ 1828346 w 9153071"/>
              <a:gd name="connsiteY4" fmla="*/ 0 h 6398986"/>
              <a:gd name="connsiteX5" fmla="*/ 1828346 w 9153071"/>
              <a:gd name="connsiteY5" fmla="*/ 457200 h 6398986"/>
              <a:gd name="connsiteX6" fmla="*/ 1828346 w 9153071"/>
              <a:gd name="connsiteY6" fmla="*/ 457200 h 6398986"/>
              <a:gd name="connsiteX7" fmla="*/ 9071 w 9153071"/>
              <a:gd name="connsiteY7" fmla="*/ 457200 h 6398986"/>
              <a:gd name="connsiteX8" fmla="*/ 0 w 9153071"/>
              <a:gd name="connsiteY8" fmla="*/ 6398986 h 6398986"/>
              <a:gd name="connsiteX0" fmla="*/ 0 w 9153071"/>
              <a:gd name="connsiteY0" fmla="*/ 6398986 h 6398986"/>
              <a:gd name="connsiteX1" fmla="*/ 9153071 w 9153071"/>
              <a:gd name="connsiteY1" fmla="*/ 6344557 h 6398986"/>
              <a:gd name="connsiteX2" fmla="*/ 9153071 w 9153071"/>
              <a:gd name="connsiteY2" fmla="*/ 457200 h 6398986"/>
              <a:gd name="connsiteX3" fmla="*/ 2812596 w 9153071"/>
              <a:gd name="connsiteY3" fmla="*/ 463550 h 6398986"/>
              <a:gd name="connsiteX4" fmla="*/ 1828346 w 9153071"/>
              <a:gd name="connsiteY4" fmla="*/ 0 h 6398986"/>
              <a:gd name="connsiteX5" fmla="*/ 1828346 w 9153071"/>
              <a:gd name="connsiteY5" fmla="*/ 457200 h 6398986"/>
              <a:gd name="connsiteX6" fmla="*/ 1828346 w 9153071"/>
              <a:gd name="connsiteY6" fmla="*/ 457200 h 6398986"/>
              <a:gd name="connsiteX7" fmla="*/ 9071 w 9153071"/>
              <a:gd name="connsiteY7" fmla="*/ 457200 h 6398986"/>
              <a:gd name="connsiteX8" fmla="*/ 0 w 9153071"/>
              <a:gd name="connsiteY8" fmla="*/ 6398986 h 6398986"/>
              <a:gd name="connsiteX0" fmla="*/ 0 w 9169458"/>
              <a:gd name="connsiteY0" fmla="*/ 6398986 h 6398986"/>
              <a:gd name="connsiteX1" fmla="*/ 9169458 w 9169458"/>
              <a:gd name="connsiteY1" fmla="*/ 6377331 h 6398986"/>
              <a:gd name="connsiteX2" fmla="*/ 9153071 w 9169458"/>
              <a:gd name="connsiteY2" fmla="*/ 457200 h 6398986"/>
              <a:gd name="connsiteX3" fmla="*/ 2812596 w 9169458"/>
              <a:gd name="connsiteY3" fmla="*/ 463550 h 6398986"/>
              <a:gd name="connsiteX4" fmla="*/ 1828346 w 9169458"/>
              <a:gd name="connsiteY4" fmla="*/ 0 h 6398986"/>
              <a:gd name="connsiteX5" fmla="*/ 1828346 w 9169458"/>
              <a:gd name="connsiteY5" fmla="*/ 457200 h 6398986"/>
              <a:gd name="connsiteX6" fmla="*/ 1828346 w 9169458"/>
              <a:gd name="connsiteY6" fmla="*/ 457200 h 6398986"/>
              <a:gd name="connsiteX7" fmla="*/ 9071 w 9169458"/>
              <a:gd name="connsiteY7" fmla="*/ 457200 h 6398986"/>
              <a:gd name="connsiteX8" fmla="*/ 0 w 9169458"/>
              <a:gd name="connsiteY8" fmla="*/ 6398986 h 6398986"/>
              <a:gd name="connsiteX0" fmla="*/ 41867 w 9160525"/>
              <a:gd name="connsiteY0" fmla="*/ 6300561 h 6377331"/>
              <a:gd name="connsiteX1" fmla="*/ 9160525 w 9160525"/>
              <a:gd name="connsiteY1" fmla="*/ 6377331 h 6377331"/>
              <a:gd name="connsiteX2" fmla="*/ 9144138 w 9160525"/>
              <a:gd name="connsiteY2" fmla="*/ 457200 h 6377331"/>
              <a:gd name="connsiteX3" fmla="*/ 2803663 w 9160525"/>
              <a:gd name="connsiteY3" fmla="*/ 463550 h 6377331"/>
              <a:gd name="connsiteX4" fmla="*/ 1819413 w 9160525"/>
              <a:gd name="connsiteY4" fmla="*/ 0 h 6377331"/>
              <a:gd name="connsiteX5" fmla="*/ 1819413 w 9160525"/>
              <a:gd name="connsiteY5" fmla="*/ 457200 h 6377331"/>
              <a:gd name="connsiteX6" fmla="*/ 1819413 w 9160525"/>
              <a:gd name="connsiteY6" fmla="*/ 457200 h 6377331"/>
              <a:gd name="connsiteX7" fmla="*/ 138 w 9160525"/>
              <a:gd name="connsiteY7" fmla="*/ 457200 h 6377331"/>
              <a:gd name="connsiteX8" fmla="*/ 41867 w 9160525"/>
              <a:gd name="connsiteY8" fmla="*/ 6300561 h 6377331"/>
              <a:gd name="connsiteX0" fmla="*/ 1277 w 9161210"/>
              <a:gd name="connsiteY0" fmla="*/ 6367236 h 6377331"/>
              <a:gd name="connsiteX1" fmla="*/ 9161210 w 9161210"/>
              <a:gd name="connsiteY1" fmla="*/ 6377331 h 6377331"/>
              <a:gd name="connsiteX2" fmla="*/ 9144823 w 9161210"/>
              <a:gd name="connsiteY2" fmla="*/ 457200 h 6377331"/>
              <a:gd name="connsiteX3" fmla="*/ 2804348 w 9161210"/>
              <a:gd name="connsiteY3" fmla="*/ 463550 h 6377331"/>
              <a:gd name="connsiteX4" fmla="*/ 1820098 w 9161210"/>
              <a:gd name="connsiteY4" fmla="*/ 0 h 6377331"/>
              <a:gd name="connsiteX5" fmla="*/ 1820098 w 9161210"/>
              <a:gd name="connsiteY5" fmla="*/ 457200 h 6377331"/>
              <a:gd name="connsiteX6" fmla="*/ 1820098 w 9161210"/>
              <a:gd name="connsiteY6" fmla="*/ 457200 h 6377331"/>
              <a:gd name="connsiteX7" fmla="*/ 823 w 9161210"/>
              <a:gd name="connsiteY7" fmla="*/ 457200 h 6377331"/>
              <a:gd name="connsiteX8" fmla="*/ 1277 w 9161210"/>
              <a:gd name="connsiteY8" fmla="*/ 6367236 h 6377331"/>
              <a:gd name="connsiteX0" fmla="*/ 1277 w 9145168"/>
              <a:gd name="connsiteY0" fmla="*/ 6367236 h 6367236"/>
              <a:gd name="connsiteX1" fmla="*/ 9094535 w 9145168"/>
              <a:gd name="connsiteY1" fmla="*/ 6272556 h 6367236"/>
              <a:gd name="connsiteX2" fmla="*/ 9144823 w 9145168"/>
              <a:gd name="connsiteY2" fmla="*/ 457200 h 6367236"/>
              <a:gd name="connsiteX3" fmla="*/ 2804348 w 9145168"/>
              <a:gd name="connsiteY3" fmla="*/ 463550 h 6367236"/>
              <a:gd name="connsiteX4" fmla="*/ 1820098 w 9145168"/>
              <a:gd name="connsiteY4" fmla="*/ 0 h 6367236"/>
              <a:gd name="connsiteX5" fmla="*/ 1820098 w 9145168"/>
              <a:gd name="connsiteY5" fmla="*/ 457200 h 6367236"/>
              <a:gd name="connsiteX6" fmla="*/ 1820098 w 9145168"/>
              <a:gd name="connsiteY6" fmla="*/ 457200 h 6367236"/>
              <a:gd name="connsiteX7" fmla="*/ 823 w 9145168"/>
              <a:gd name="connsiteY7" fmla="*/ 457200 h 6367236"/>
              <a:gd name="connsiteX8" fmla="*/ 1277 w 9145168"/>
              <a:gd name="connsiteY8" fmla="*/ 6367236 h 6367236"/>
              <a:gd name="connsiteX0" fmla="*/ 1277 w 9148510"/>
              <a:gd name="connsiteY0" fmla="*/ 6367236 h 6367806"/>
              <a:gd name="connsiteX1" fmla="*/ 9148510 w 9148510"/>
              <a:gd name="connsiteY1" fmla="*/ 6367806 h 6367806"/>
              <a:gd name="connsiteX2" fmla="*/ 9144823 w 9148510"/>
              <a:gd name="connsiteY2" fmla="*/ 457200 h 6367806"/>
              <a:gd name="connsiteX3" fmla="*/ 2804348 w 9148510"/>
              <a:gd name="connsiteY3" fmla="*/ 463550 h 6367806"/>
              <a:gd name="connsiteX4" fmla="*/ 1820098 w 9148510"/>
              <a:gd name="connsiteY4" fmla="*/ 0 h 6367806"/>
              <a:gd name="connsiteX5" fmla="*/ 1820098 w 9148510"/>
              <a:gd name="connsiteY5" fmla="*/ 457200 h 6367806"/>
              <a:gd name="connsiteX6" fmla="*/ 1820098 w 9148510"/>
              <a:gd name="connsiteY6" fmla="*/ 457200 h 6367806"/>
              <a:gd name="connsiteX7" fmla="*/ 823 w 9148510"/>
              <a:gd name="connsiteY7" fmla="*/ 457200 h 6367806"/>
              <a:gd name="connsiteX8" fmla="*/ 1277 w 9148510"/>
              <a:gd name="connsiteY8" fmla="*/ 6367236 h 6367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8510" h="6367806">
                <a:moveTo>
                  <a:pt x="1277" y="6367236"/>
                </a:moveTo>
                <a:lnTo>
                  <a:pt x="9148510" y="6367806"/>
                </a:lnTo>
                <a:cubicBezTo>
                  <a:pt x="9143048" y="4394429"/>
                  <a:pt x="9150285" y="2430577"/>
                  <a:pt x="9144823" y="457200"/>
                </a:cubicBezTo>
                <a:lnTo>
                  <a:pt x="2804348" y="463550"/>
                </a:lnTo>
                <a:cubicBezTo>
                  <a:pt x="2487906" y="457200"/>
                  <a:pt x="2120665" y="360891"/>
                  <a:pt x="1820098" y="0"/>
                </a:cubicBezTo>
                <a:lnTo>
                  <a:pt x="1820098" y="457200"/>
                </a:lnTo>
                <a:lnTo>
                  <a:pt x="1820098" y="457200"/>
                </a:lnTo>
                <a:lnTo>
                  <a:pt x="823" y="457200"/>
                </a:lnTo>
                <a:cubicBezTo>
                  <a:pt x="-2201" y="2437795"/>
                  <a:pt x="4301" y="4386641"/>
                  <a:pt x="1277" y="6367236"/>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 name="Tijdelijke aanduiding voor titel 1"/>
          <p:cNvSpPr>
            <a:spLocks noGrp="1"/>
          </p:cNvSpPr>
          <p:nvPr>
            <p:ph type="title"/>
          </p:nvPr>
        </p:nvSpPr>
        <p:spPr>
          <a:xfrm>
            <a:off x="736600" y="1739900"/>
            <a:ext cx="8204200" cy="2247900"/>
          </a:xfrm>
          <a:prstGeom prst="rect">
            <a:avLst/>
          </a:prstGeom>
        </p:spPr>
        <p:txBody>
          <a:bodyPr vert="horz" lIns="0" tIns="45720" rIns="91440" bIns="45720" rtlCol="0" anchor="t" anchorCtr="0">
            <a:normAutofit/>
          </a:bodyPr>
          <a:lstStyle/>
          <a:p>
            <a:r>
              <a:rPr lang="nl-NL" dirty="0"/>
              <a:t>Titelstijl van model bewerken</a:t>
            </a:r>
          </a:p>
        </p:txBody>
      </p:sp>
      <p:sp>
        <p:nvSpPr>
          <p:cNvPr id="3" name="Tijdelijke aanduiding voor tekst 2"/>
          <p:cNvSpPr>
            <a:spLocks noGrp="1"/>
          </p:cNvSpPr>
          <p:nvPr>
            <p:ph type="body" idx="1"/>
          </p:nvPr>
        </p:nvSpPr>
        <p:spPr>
          <a:xfrm>
            <a:off x="736600" y="4292600"/>
            <a:ext cx="7950200" cy="1943100"/>
          </a:xfrm>
          <a:prstGeom prst="rect">
            <a:avLst/>
          </a:prstGeom>
        </p:spPr>
        <p:txBody>
          <a:bodyPr vert="horz" lIns="0" tIns="45720" rIns="91440" bIns="45720" rtlCol="0">
            <a:noAutofit/>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a:defRPr>
            </a:lvl1pPr>
          </a:lstStyle>
          <a:p>
            <a:fld id="{40FF4637-0612-C14C-AD93-3714AE763F7C}" type="datetime1">
              <a:rPr lang="nl-NL" smtClean="0"/>
              <a:t>1-12-2022</a:t>
            </a:fld>
            <a:endParaRPr lang="nl-NL" dirty="0"/>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a:defRPr>
            </a:lvl1pPr>
          </a:lstStyle>
          <a:p>
            <a:endParaRPr lang="nl-NL" dirty="0"/>
          </a:p>
        </p:txBody>
      </p:sp>
      <p:sp>
        <p:nvSpPr>
          <p:cNvPr id="6" name="Tijdelijke aanduiding voor dianummer 5"/>
          <p:cNvSpPr>
            <a:spLocks noGrp="1"/>
          </p:cNvSpPr>
          <p:nvPr>
            <p:ph type="sldNum" sz="quarter" idx="4"/>
          </p:nvPr>
        </p:nvSpPr>
        <p:spPr>
          <a:xfrm>
            <a:off x="120650" y="209550"/>
            <a:ext cx="527050" cy="365125"/>
          </a:xfrm>
          <a:prstGeom prst="rect">
            <a:avLst/>
          </a:prstGeom>
        </p:spPr>
        <p:txBody>
          <a:bodyPr vert="horz" lIns="0" tIns="45720" rIns="0" bIns="45720" rtlCol="0" anchor="ctr" anchorCtr="0"/>
          <a:lstStyle>
            <a:lvl1pPr algn="ctr">
              <a:defRPr sz="1800" b="1" i="0">
                <a:solidFill>
                  <a:schemeClr val="accent1"/>
                </a:solidFill>
                <a:latin typeface="Arial"/>
              </a:defRPr>
            </a:lvl1pPr>
          </a:lstStyle>
          <a:p>
            <a:fld id="{A48E4B9F-5056-584E-9AF0-2E65D0279DE2}" type="slidenum">
              <a:rPr lang="nl-NL" smtClean="0"/>
              <a:pPr/>
              <a:t>‹nr.›</a:t>
            </a:fld>
            <a:endParaRPr lang="nl-NL" dirty="0"/>
          </a:p>
        </p:txBody>
      </p:sp>
      <p:sp>
        <p:nvSpPr>
          <p:cNvPr id="7" name="Tekstvak 6"/>
          <p:cNvSpPr txBox="1"/>
          <p:nvPr/>
        </p:nvSpPr>
        <p:spPr>
          <a:xfrm>
            <a:off x="228600" y="38100"/>
            <a:ext cx="184666" cy="369332"/>
          </a:xfrm>
          <a:prstGeom prst="rect">
            <a:avLst/>
          </a:prstGeom>
          <a:noFill/>
        </p:spPr>
        <p:txBody>
          <a:bodyPr wrap="none" rtlCol="0">
            <a:spAutoFit/>
          </a:bodyPr>
          <a:lstStyle/>
          <a:p>
            <a:endParaRPr lang="nl-NL" dirty="0">
              <a:latin typeface="Arial"/>
            </a:endParaRPr>
          </a:p>
        </p:txBody>
      </p:sp>
      <p:pic>
        <p:nvPicPr>
          <p:cNvPr id="11" name="Afbeelding 10" descr="bumaZwartlogoGroot.png"/>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6464301" y="739775"/>
            <a:ext cx="2146300" cy="590900"/>
          </a:xfrm>
          <a:prstGeom prst="rect">
            <a:avLst/>
          </a:prstGeom>
        </p:spPr>
      </p:pic>
    </p:spTree>
    <p:extLst>
      <p:ext uri="{BB962C8B-B14F-4D97-AF65-F5344CB8AC3E}">
        <p14:creationId xmlns:p14="http://schemas.microsoft.com/office/powerpoint/2010/main" val="391028968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Lst>
  <p:hf hdr="0" ftr="0" dt="0"/>
  <p:txStyles>
    <p:titleStyle>
      <a:lvl1pPr algn="l" defTabSz="457200" rtl="0" eaLnBrk="1" latinLnBrk="0" hangingPunct="1">
        <a:lnSpc>
          <a:spcPts val="4000"/>
        </a:lnSpc>
        <a:spcBef>
          <a:spcPct val="0"/>
        </a:spcBef>
        <a:buFontTx/>
        <a:buNone/>
        <a:defRPr sz="3000" b="1" kern="1200">
          <a:solidFill>
            <a:schemeClr val="bg1"/>
          </a:solidFill>
          <a:latin typeface="Arial"/>
          <a:ea typeface="+mj-ea"/>
          <a:cs typeface="+mj-cs"/>
        </a:defRPr>
      </a:lvl1pPr>
    </p:titleStyle>
    <p:bodyStyle>
      <a:lvl1pPr marL="0" indent="0" algn="l" defTabSz="457200" rtl="0" eaLnBrk="1" latinLnBrk="0" hangingPunct="1">
        <a:spcBef>
          <a:spcPts val="0"/>
        </a:spcBef>
        <a:spcAft>
          <a:spcPts val="1100"/>
        </a:spcAft>
        <a:buClr>
          <a:schemeClr val="bg1"/>
        </a:buClr>
        <a:buSzPct val="100000"/>
        <a:buFont typeface="Arial"/>
        <a:buNone/>
        <a:defRPr sz="1600" b="0" i="0" kern="1200" cap="none">
          <a:solidFill>
            <a:schemeClr val="bg1"/>
          </a:solidFill>
          <a:latin typeface="Arial"/>
          <a:ea typeface="+mn-ea"/>
          <a:cs typeface="+mn-cs"/>
        </a:defRPr>
      </a:lvl1pPr>
      <a:lvl2pPr marL="360000" indent="-180000" algn="l" defTabSz="457200" rtl="0" eaLnBrk="1" latinLnBrk="0" hangingPunct="1">
        <a:spcBef>
          <a:spcPts val="0"/>
        </a:spcBef>
        <a:spcAft>
          <a:spcPts val="1100"/>
        </a:spcAft>
        <a:buClr>
          <a:schemeClr val="bg1"/>
        </a:buClr>
        <a:buSzPct val="100000"/>
        <a:buFont typeface="Arial"/>
        <a:buChar char="•"/>
        <a:defRPr sz="1600" b="0" i="0" kern="1200">
          <a:solidFill>
            <a:schemeClr val="bg1"/>
          </a:solidFill>
          <a:latin typeface="Arial"/>
          <a:ea typeface="+mn-ea"/>
          <a:cs typeface="+mn-cs"/>
        </a:defRPr>
      </a:lvl2pPr>
      <a:lvl3pPr marL="540000" indent="-180000" algn="l" defTabSz="457200" rtl="0" eaLnBrk="1" latinLnBrk="0" hangingPunct="1">
        <a:spcBef>
          <a:spcPts val="0"/>
        </a:spcBef>
        <a:spcAft>
          <a:spcPts val="1100"/>
        </a:spcAft>
        <a:buClr>
          <a:schemeClr val="bg1"/>
        </a:buClr>
        <a:buSzPct val="100000"/>
        <a:buFont typeface="Arial"/>
        <a:buChar char="•"/>
        <a:defRPr sz="1600" b="0" i="0" kern="1200">
          <a:solidFill>
            <a:schemeClr val="bg1"/>
          </a:solidFill>
          <a:latin typeface="Arial"/>
          <a:ea typeface="+mn-ea"/>
          <a:cs typeface="+mn-cs"/>
        </a:defRPr>
      </a:lvl3pPr>
      <a:lvl4pPr marL="720000" indent="-180000" algn="l" defTabSz="457200" rtl="0" eaLnBrk="1" latinLnBrk="0" hangingPunct="1">
        <a:spcBef>
          <a:spcPts val="0"/>
        </a:spcBef>
        <a:spcAft>
          <a:spcPts val="1100"/>
        </a:spcAft>
        <a:buClr>
          <a:schemeClr val="bg1"/>
        </a:buClr>
        <a:buSzPct val="100000"/>
        <a:buFont typeface="Arial"/>
        <a:buChar char="•"/>
        <a:defRPr sz="1600" b="0" i="0" kern="1200">
          <a:solidFill>
            <a:schemeClr val="bg1"/>
          </a:solidFill>
          <a:latin typeface="Arial"/>
          <a:ea typeface="+mn-ea"/>
          <a:cs typeface="+mn-cs"/>
        </a:defRPr>
      </a:lvl4pPr>
      <a:lvl5pPr marL="900000" indent="-180000" algn="l" defTabSz="457200" rtl="0" eaLnBrk="1" latinLnBrk="0" hangingPunct="1">
        <a:spcBef>
          <a:spcPts val="0"/>
        </a:spcBef>
        <a:spcAft>
          <a:spcPts val="1100"/>
        </a:spcAft>
        <a:buClr>
          <a:schemeClr val="bg1"/>
        </a:buClr>
        <a:buSzPct val="100000"/>
        <a:buFont typeface="Arial"/>
        <a:buChar char="•"/>
        <a:defRPr sz="1600" b="0" i="0" kern="1200">
          <a:solidFill>
            <a:schemeClr val="bg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emf"/><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2.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ctrTitle"/>
          </p:nvPr>
        </p:nvSpPr>
        <p:spPr/>
        <p:txBody>
          <a:bodyPr/>
          <a:lstStyle/>
          <a:p>
            <a:r>
              <a:rPr lang="nl-NL" dirty="0"/>
              <a:t>Uitleg Buma voor de Haagse Dansbijeenkomst</a:t>
            </a:r>
          </a:p>
        </p:txBody>
      </p:sp>
      <p:sp>
        <p:nvSpPr>
          <p:cNvPr id="11" name="Ondertitel 10"/>
          <p:cNvSpPr>
            <a:spLocks noGrp="1"/>
          </p:cNvSpPr>
          <p:nvPr>
            <p:ph type="subTitle" idx="1"/>
          </p:nvPr>
        </p:nvSpPr>
        <p:spPr/>
        <p:txBody>
          <a:bodyPr>
            <a:normAutofit/>
          </a:bodyPr>
          <a:lstStyle/>
          <a:p>
            <a:r>
              <a:rPr lang="nl-NL" dirty="0"/>
              <a:t>Toelichting: Monique Senft</a:t>
            </a:r>
          </a:p>
        </p:txBody>
      </p:sp>
    </p:spTree>
    <p:extLst>
      <p:ext uri="{BB962C8B-B14F-4D97-AF65-F5344CB8AC3E}">
        <p14:creationId xmlns:p14="http://schemas.microsoft.com/office/powerpoint/2010/main" val="29308608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C8DD98-683C-FED1-8EB4-D9541DB002F7}"/>
              </a:ext>
            </a:extLst>
          </p:cNvPr>
          <p:cNvSpPr>
            <a:spLocks noGrp="1"/>
          </p:cNvSpPr>
          <p:nvPr>
            <p:ph type="title"/>
          </p:nvPr>
        </p:nvSpPr>
        <p:spPr/>
        <p:txBody>
          <a:bodyPr/>
          <a:lstStyle/>
          <a:p>
            <a:endParaRPr lang="nl-NL"/>
          </a:p>
        </p:txBody>
      </p:sp>
      <p:pic>
        <p:nvPicPr>
          <p:cNvPr id="6" name="Tijdelijke aanduiding voor inhoud 5">
            <a:extLst>
              <a:ext uri="{FF2B5EF4-FFF2-40B4-BE49-F238E27FC236}">
                <a16:creationId xmlns:a16="http://schemas.microsoft.com/office/drawing/2014/main" id="{CB0C6547-4674-B6C3-C34A-D5D7628D6B5C}"/>
              </a:ext>
            </a:extLst>
          </p:cNvPr>
          <p:cNvPicPr>
            <a:picLocks noGrp="1" noChangeAspect="1"/>
          </p:cNvPicPr>
          <p:nvPr>
            <p:ph idx="1"/>
          </p:nvPr>
        </p:nvPicPr>
        <p:blipFill>
          <a:blip r:embed="rId2"/>
          <a:stretch>
            <a:fillRect/>
          </a:stretch>
        </p:blipFill>
        <p:spPr>
          <a:xfrm>
            <a:off x="776740" y="1295686"/>
            <a:ext cx="7830050" cy="5431548"/>
          </a:xfrm>
        </p:spPr>
      </p:pic>
      <p:sp>
        <p:nvSpPr>
          <p:cNvPr id="4" name="Tijdelijke aanduiding voor dianummer 3">
            <a:extLst>
              <a:ext uri="{FF2B5EF4-FFF2-40B4-BE49-F238E27FC236}">
                <a16:creationId xmlns:a16="http://schemas.microsoft.com/office/drawing/2014/main" id="{5B0AD9CC-6D58-1BB4-654A-28A76DEB531B}"/>
              </a:ext>
            </a:extLst>
          </p:cNvPr>
          <p:cNvSpPr>
            <a:spLocks noGrp="1"/>
          </p:cNvSpPr>
          <p:nvPr>
            <p:ph type="sldNum" sz="quarter" idx="12"/>
          </p:nvPr>
        </p:nvSpPr>
        <p:spPr/>
        <p:txBody>
          <a:bodyPr/>
          <a:lstStyle/>
          <a:p>
            <a:fld id="{A48E4B9F-5056-584E-9AF0-2E65D0279DE2}" type="slidenum">
              <a:rPr lang="nl-NL" smtClean="0"/>
              <a:t>10</a:t>
            </a:fld>
            <a:endParaRPr lang="nl-NL"/>
          </a:p>
        </p:txBody>
      </p:sp>
    </p:spTree>
    <p:extLst>
      <p:ext uri="{BB962C8B-B14F-4D97-AF65-F5344CB8AC3E}">
        <p14:creationId xmlns:p14="http://schemas.microsoft.com/office/powerpoint/2010/main" val="36326541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53652" y="1026708"/>
            <a:ext cx="7831932" cy="341110"/>
          </a:xfrm>
        </p:spPr>
        <p:txBody>
          <a:bodyPr>
            <a:normAutofit fontScale="90000"/>
          </a:bodyPr>
          <a:lstStyle/>
          <a:p>
            <a:r>
              <a:rPr lang="nl-NL" dirty="0"/>
              <a:t>The </a:t>
            </a:r>
            <a:r>
              <a:rPr lang="nl-NL" dirty="0" err="1"/>
              <a:t>organisation</a:t>
            </a:r>
            <a:r>
              <a:rPr lang="nl-NL" dirty="0"/>
              <a:t>: Buma/Stemra</a:t>
            </a:r>
          </a:p>
        </p:txBody>
      </p:sp>
      <p:sp>
        <p:nvSpPr>
          <p:cNvPr id="3" name="Tijdelijke aanduiding voor dianummer 2"/>
          <p:cNvSpPr>
            <a:spLocks noGrp="1"/>
          </p:cNvSpPr>
          <p:nvPr>
            <p:ph type="sldNum" sz="quarter" idx="12"/>
          </p:nvPr>
        </p:nvSpPr>
        <p:spPr>
          <a:xfrm>
            <a:off x="8394751" y="5967647"/>
            <a:ext cx="201215" cy="138082"/>
          </a:xfrm>
        </p:spPr>
        <p:txBody>
          <a:bodyPr/>
          <a:lstStyle/>
          <a:p>
            <a:fld id="{A48E4B9F-5056-584E-9AF0-2E65D0279DE2}" type="slidenum">
              <a:rPr lang="nl-NL" smtClean="0"/>
              <a:pPr/>
              <a:t>2</a:t>
            </a:fld>
            <a:endParaRPr lang="nl-NL" dirty="0"/>
          </a:p>
        </p:txBody>
      </p:sp>
      <p:sp>
        <p:nvSpPr>
          <p:cNvPr id="13" name="Tijdelijke aanduiding voor tekst 12">
            <a:extLst>
              <a:ext uri="{FF2B5EF4-FFF2-40B4-BE49-F238E27FC236}">
                <a16:creationId xmlns:a16="http://schemas.microsoft.com/office/drawing/2014/main" id="{C325DB68-0E86-4D67-B88E-64947BB210A8}"/>
              </a:ext>
            </a:extLst>
          </p:cNvPr>
          <p:cNvSpPr>
            <a:spLocks noGrp="1"/>
          </p:cNvSpPr>
          <p:nvPr>
            <p:ph type="body" sz="quarter" idx="16"/>
          </p:nvPr>
        </p:nvSpPr>
        <p:spPr/>
        <p:txBody>
          <a:bodyPr>
            <a:normAutofit/>
          </a:bodyPr>
          <a:lstStyle/>
          <a:p>
            <a:r>
              <a:rPr lang="nl-NL" dirty="0"/>
              <a:t>Buma (1913)           Stemra (1936)</a:t>
            </a:r>
          </a:p>
        </p:txBody>
      </p:sp>
      <p:pic>
        <p:nvPicPr>
          <p:cNvPr id="9" name="Afbeelding 8"/>
          <p:cNvPicPr>
            <a:picLocks noChangeAspect="1"/>
          </p:cNvPicPr>
          <p:nvPr/>
        </p:nvPicPr>
        <p:blipFill>
          <a:blip r:embed="rId3"/>
          <a:stretch>
            <a:fillRect/>
          </a:stretch>
        </p:blipFill>
        <p:spPr>
          <a:xfrm>
            <a:off x="3274767" y="3340302"/>
            <a:ext cx="2549536" cy="702628"/>
          </a:xfrm>
          <a:prstGeom prst="rect">
            <a:avLst/>
          </a:prstGeom>
        </p:spPr>
      </p:pic>
      <p:sp>
        <p:nvSpPr>
          <p:cNvPr id="11" name="Gekromde pijl-omlaag 10"/>
          <p:cNvSpPr/>
          <p:nvPr/>
        </p:nvSpPr>
        <p:spPr>
          <a:xfrm>
            <a:off x="1755699" y="2158262"/>
            <a:ext cx="2089912" cy="708660"/>
          </a:xfrm>
          <a:prstGeom prst="curvedDown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nl-NL">
              <a:solidFill>
                <a:schemeClr val="tx1"/>
              </a:solidFill>
            </a:endParaRPr>
          </a:p>
        </p:txBody>
      </p:sp>
      <p:sp>
        <p:nvSpPr>
          <p:cNvPr id="14" name="Gekromde pijl-omlaag 13"/>
          <p:cNvSpPr/>
          <p:nvPr/>
        </p:nvSpPr>
        <p:spPr>
          <a:xfrm rot="10800000">
            <a:off x="4818159" y="4966484"/>
            <a:ext cx="2089912" cy="708660"/>
          </a:xfrm>
          <a:prstGeom prst="curvedDown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nl-NL">
              <a:solidFill>
                <a:schemeClr val="tx1"/>
              </a:solidFill>
            </a:endParaRPr>
          </a:p>
        </p:txBody>
      </p:sp>
      <p:sp>
        <p:nvSpPr>
          <p:cNvPr id="15" name="Gekromde pijl-omlaag 14"/>
          <p:cNvSpPr/>
          <p:nvPr/>
        </p:nvSpPr>
        <p:spPr>
          <a:xfrm rot="10800000">
            <a:off x="1755699" y="4966485"/>
            <a:ext cx="2089912" cy="708660"/>
          </a:xfrm>
          <a:prstGeom prst="curvedDown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nl-NL">
              <a:solidFill>
                <a:schemeClr val="tx1"/>
              </a:solidFill>
            </a:endParaRPr>
          </a:p>
        </p:txBody>
      </p:sp>
      <p:sp>
        <p:nvSpPr>
          <p:cNvPr id="16" name="Gekromde pijl-omlaag 15"/>
          <p:cNvSpPr/>
          <p:nvPr/>
        </p:nvSpPr>
        <p:spPr>
          <a:xfrm>
            <a:off x="4946700" y="2088128"/>
            <a:ext cx="2089912" cy="708660"/>
          </a:xfrm>
          <a:prstGeom prst="curvedDown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nl-NL">
              <a:solidFill>
                <a:schemeClr val="tx1"/>
              </a:solidFill>
            </a:endParaRPr>
          </a:p>
        </p:txBody>
      </p:sp>
      <p:pic>
        <p:nvPicPr>
          <p:cNvPr id="17" name="Afbeelding 16"/>
          <p:cNvPicPr>
            <a:picLocks noChangeAspect="1"/>
          </p:cNvPicPr>
          <p:nvPr/>
        </p:nvPicPr>
        <p:blipFill>
          <a:blip r:embed="rId4"/>
          <a:stretch>
            <a:fillRect/>
          </a:stretch>
        </p:blipFill>
        <p:spPr>
          <a:xfrm>
            <a:off x="2380044" y="2512593"/>
            <a:ext cx="841219" cy="696181"/>
          </a:xfrm>
          <a:prstGeom prst="rect">
            <a:avLst/>
          </a:prstGeom>
        </p:spPr>
      </p:pic>
      <p:pic>
        <p:nvPicPr>
          <p:cNvPr id="18" name="Afbeelding 17"/>
          <p:cNvPicPr>
            <a:picLocks noChangeAspect="1"/>
          </p:cNvPicPr>
          <p:nvPr/>
        </p:nvPicPr>
        <p:blipFill>
          <a:blip r:embed="rId5"/>
          <a:stretch>
            <a:fillRect/>
          </a:stretch>
        </p:blipFill>
        <p:spPr>
          <a:xfrm>
            <a:off x="5619165" y="2262146"/>
            <a:ext cx="749735" cy="852330"/>
          </a:xfrm>
          <a:prstGeom prst="rect">
            <a:avLst/>
          </a:prstGeom>
        </p:spPr>
      </p:pic>
      <p:sp>
        <p:nvSpPr>
          <p:cNvPr id="20" name="Tekstvak 19"/>
          <p:cNvSpPr txBox="1"/>
          <p:nvPr/>
        </p:nvSpPr>
        <p:spPr>
          <a:xfrm>
            <a:off x="2576494" y="4777888"/>
            <a:ext cx="891540" cy="923330"/>
          </a:xfrm>
          <a:prstGeom prst="rect">
            <a:avLst/>
          </a:prstGeom>
          <a:noFill/>
        </p:spPr>
        <p:txBody>
          <a:bodyPr wrap="square" rtlCol="0">
            <a:spAutoFit/>
          </a:bodyPr>
          <a:lstStyle/>
          <a:p>
            <a:r>
              <a:rPr lang="nl-NL" sz="5400" b="1" dirty="0"/>
              <a:t>€</a:t>
            </a:r>
          </a:p>
        </p:txBody>
      </p:sp>
      <p:sp>
        <p:nvSpPr>
          <p:cNvPr id="21" name="Tekstvak 20"/>
          <p:cNvSpPr txBox="1"/>
          <p:nvPr/>
        </p:nvSpPr>
        <p:spPr>
          <a:xfrm>
            <a:off x="5545886" y="4762744"/>
            <a:ext cx="891540" cy="923330"/>
          </a:xfrm>
          <a:prstGeom prst="rect">
            <a:avLst/>
          </a:prstGeom>
          <a:noFill/>
        </p:spPr>
        <p:txBody>
          <a:bodyPr wrap="square" rtlCol="0">
            <a:spAutoFit/>
          </a:bodyPr>
          <a:lstStyle/>
          <a:p>
            <a:r>
              <a:rPr lang="nl-NL" sz="5400" b="1" dirty="0"/>
              <a:t>€</a:t>
            </a:r>
          </a:p>
        </p:txBody>
      </p:sp>
      <p:sp>
        <p:nvSpPr>
          <p:cNvPr id="19" name="Tekstvak 18">
            <a:extLst>
              <a:ext uri="{FF2B5EF4-FFF2-40B4-BE49-F238E27FC236}">
                <a16:creationId xmlns:a16="http://schemas.microsoft.com/office/drawing/2014/main" id="{88DBB7AD-1EEA-4ED2-B664-13C04BDB1EEE}"/>
              </a:ext>
            </a:extLst>
          </p:cNvPr>
          <p:cNvSpPr txBox="1"/>
          <p:nvPr/>
        </p:nvSpPr>
        <p:spPr>
          <a:xfrm>
            <a:off x="213065" y="4753192"/>
            <a:ext cx="1854517" cy="93358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a:r>
              <a:rPr lang="nl-NL" sz="1350" b="1" dirty="0"/>
              <a:t>Componisten Tekstschrijvers</a:t>
            </a:r>
          </a:p>
          <a:p>
            <a:pPr algn="ctr"/>
            <a:r>
              <a:rPr lang="nl-NL" sz="1350" b="1" dirty="0"/>
              <a:t>Muziekuitgeverijen</a:t>
            </a:r>
          </a:p>
          <a:p>
            <a:pPr algn="ctr"/>
            <a:endParaRPr lang="nl-NL" sz="1350" b="1" dirty="0"/>
          </a:p>
        </p:txBody>
      </p:sp>
      <p:sp>
        <p:nvSpPr>
          <p:cNvPr id="23" name="Tekstvak 22">
            <a:extLst>
              <a:ext uri="{FF2B5EF4-FFF2-40B4-BE49-F238E27FC236}">
                <a16:creationId xmlns:a16="http://schemas.microsoft.com/office/drawing/2014/main" id="{652771D3-A2D5-4222-A8BA-B5B379DCBA07}"/>
              </a:ext>
            </a:extLst>
          </p:cNvPr>
          <p:cNvSpPr txBox="1"/>
          <p:nvPr/>
        </p:nvSpPr>
        <p:spPr>
          <a:xfrm>
            <a:off x="3142142" y="4004956"/>
            <a:ext cx="3339521" cy="577081"/>
          </a:xfrm>
          <a:prstGeom prst="rect">
            <a:avLst/>
          </a:prstGeom>
          <a:noFill/>
        </p:spPr>
        <p:txBody>
          <a:bodyPr wrap="square">
            <a:spAutoFit/>
          </a:bodyPr>
          <a:lstStyle/>
          <a:p>
            <a:pPr algn="ctr"/>
            <a:r>
              <a:rPr lang="nl-NL" sz="1050" b="1" dirty="0"/>
              <a:t>Algemene Ledenvergadering</a:t>
            </a:r>
          </a:p>
          <a:p>
            <a:pPr algn="ctr"/>
            <a:r>
              <a:rPr lang="nl-NL" sz="1050" b="1" dirty="0"/>
              <a:t>Raad van Rechthebbenden/College van Toezicht </a:t>
            </a:r>
          </a:p>
          <a:p>
            <a:pPr algn="ctr"/>
            <a:r>
              <a:rPr lang="nl-NL" sz="1050" b="1" dirty="0"/>
              <a:t>Bestuur van Rechthebbenden</a:t>
            </a:r>
          </a:p>
        </p:txBody>
      </p:sp>
      <p:pic>
        <p:nvPicPr>
          <p:cNvPr id="27" name="Afbeelding 26" descr="Afbeelding met persoon, podium, brand, scène&#10;&#10;Automatisch gegenereerde beschrijving">
            <a:extLst>
              <a:ext uri="{FF2B5EF4-FFF2-40B4-BE49-F238E27FC236}">
                <a16:creationId xmlns:a16="http://schemas.microsoft.com/office/drawing/2014/main" id="{3F0F811F-0111-58AB-2931-F31226CD566D}"/>
              </a:ext>
            </a:extLst>
          </p:cNvPr>
          <p:cNvPicPr>
            <a:picLocks noChangeAspect="1"/>
          </p:cNvPicPr>
          <p:nvPr/>
        </p:nvPicPr>
        <p:blipFill>
          <a:blip r:embed="rId6">
            <a:grayscl/>
          </a:blip>
          <a:stretch>
            <a:fillRect/>
          </a:stretch>
        </p:blipFill>
        <p:spPr>
          <a:xfrm>
            <a:off x="6263276" y="3179549"/>
            <a:ext cx="2565089" cy="1707137"/>
          </a:xfrm>
          <a:prstGeom prst="rect">
            <a:avLst/>
          </a:prstGeom>
        </p:spPr>
      </p:pic>
      <p:pic>
        <p:nvPicPr>
          <p:cNvPr id="31" name="Afbeelding 30">
            <a:extLst>
              <a:ext uri="{FF2B5EF4-FFF2-40B4-BE49-F238E27FC236}">
                <a16:creationId xmlns:a16="http://schemas.microsoft.com/office/drawing/2014/main" id="{E9CD1997-5F02-1EDD-C3F2-9B36B07E592A}"/>
              </a:ext>
            </a:extLst>
          </p:cNvPr>
          <p:cNvPicPr>
            <a:picLocks noChangeAspect="1"/>
          </p:cNvPicPr>
          <p:nvPr/>
        </p:nvPicPr>
        <p:blipFill>
          <a:blip r:embed="rId7"/>
          <a:stretch>
            <a:fillRect/>
          </a:stretch>
        </p:blipFill>
        <p:spPr>
          <a:xfrm>
            <a:off x="344967" y="3180702"/>
            <a:ext cx="2665272" cy="1629397"/>
          </a:xfrm>
          <a:prstGeom prst="rect">
            <a:avLst/>
          </a:prstGeom>
        </p:spPr>
      </p:pic>
      <p:sp>
        <p:nvSpPr>
          <p:cNvPr id="4" name="Tekstvak 3">
            <a:extLst>
              <a:ext uri="{FF2B5EF4-FFF2-40B4-BE49-F238E27FC236}">
                <a16:creationId xmlns:a16="http://schemas.microsoft.com/office/drawing/2014/main" id="{2E02C831-0EA1-05FF-0F7C-BFBE24C20EA8}"/>
              </a:ext>
            </a:extLst>
          </p:cNvPr>
          <p:cNvSpPr txBox="1"/>
          <p:nvPr/>
        </p:nvSpPr>
        <p:spPr>
          <a:xfrm>
            <a:off x="6622019" y="2904354"/>
            <a:ext cx="1854517" cy="51809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a:r>
              <a:rPr lang="nl-NL" sz="1350" b="1" dirty="0"/>
              <a:t>Muziekgebruikers</a:t>
            </a:r>
          </a:p>
          <a:p>
            <a:pPr algn="ctr"/>
            <a:endParaRPr lang="nl-NL" sz="1350" b="1" dirty="0"/>
          </a:p>
        </p:txBody>
      </p:sp>
    </p:spTree>
    <p:extLst>
      <p:ext uri="{BB962C8B-B14F-4D97-AF65-F5344CB8AC3E}">
        <p14:creationId xmlns:p14="http://schemas.microsoft.com/office/powerpoint/2010/main" val="1280460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3"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B5A8CA-0D1F-01E1-4A50-827380188D36}"/>
              </a:ext>
            </a:extLst>
          </p:cNvPr>
          <p:cNvSpPr>
            <a:spLocks noGrp="1"/>
          </p:cNvSpPr>
          <p:nvPr>
            <p:ph type="title"/>
          </p:nvPr>
        </p:nvSpPr>
        <p:spPr/>
        <p:txBody>
          <a:bodyPr/>
          <a:lstStyle/>
          <a:p>
            <a:r>
              <a:rPr lang="nl-NL" dirty="0"/>
              <a:t>Dansles</a:t>
            </a:r>
          </a:p>
        </p:txBody>
      </p:sp>
      <p:pic>
        <p:nvPicPr>
          <p:cNvPr id="1026" name="Picture 2" descr="leuke dans plaatjes">
            <a:extLst>
              <a:ext uri="{FF2B5EF4-FFF2-40B4-BE49-F238E27FC236}">
                <a16:creationId xmlns:a16="http://schemas.microsoft.com/office/drawing/2014/main" id="{FAECA458-CDFD-4507-12BC-E922BCC8C57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6330" y="3987167"/>
            <a:ext cx="1866900" cy="24479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euke dans plaatjes">
            <a:extLst>
              <a:ext uri="{FF2B5EF4-FFF2-40B4-BE49-F238E27FC236}">
                <a16:creationId xmlns:a16="http://schemas.microsoft.com/office/drawing/2014/main" id="{54E428BC-5A56-17F7-C27C-1101EAC8B6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7891" y="3907124"/>
            <a:ext cx="1828800" cy="250507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Meer dan 3.000 gratis afbeeldingen van Dansen en Dans - Pixabay">
            <a:extLst>
              <a:ext uri="{FF2B5EF4-FFF2-40B4-BE49-F238E27FC236}">
                <a16:creationId xmlns:a16="http://schemas.microsoft.com/office/drawing/2014/main" id="{0F856131-9D9D-B4FA-4F75-FD28361DED43}"/>
              </a:ext>
            </a:extLst>
          </p:cNvPr>
          <p:cNvPicPr>
            <a:picLocks noGrp="1" noChangeAspect="1" noChangeArrowheads="1"/>
          </p:cNvPicPr>
          <p:nvPr>
            <p:ph idx="13"/>
          </p:nvPr>
        </p:nvPicPr>
        <p:blipFill>
          <a:blip r:embed="rId4">
            <a:extLst>
              <a:ext uri="{28A0092B-C50C-407E-A947-70E740481C1C}">
                <a14:useLocalDpi xmlns:a14="http://schemas.microsoft.com/office/drawing/2010/main" val="0"/>
              </a:ext>
            </a:extLst>
          </a:blip>
          <a:srcRect/>
          <a:stretch>
            <a:fillRect/>
          </a:stretch>
        </p:blipFill>
        <p:spPr bwMode="auto">
          <a:xfrm>
            <a:off x="6094571" y="4029075"/>
            <a:ext cx="1743075" cy="261937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leuke dans plaatjes">
            <a:extLst>
              <a:ext uri="{FF2B5EF4-FFF2-40B4-BE49-F238E27FC236}">
                <a16:creationId xmlns:a16="http://schemas.microsoft.com/office/drawing/2014/main" id="{B6569AA5-BDAB-2FD4-D51D-27332A2772A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0017" y="3554699"/>
            <a:ext cx="1495425" cy="28575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Moderne dans junior – Dansschool SDC Drachten">
            <a:extLst>
              <a:ext uri="{FF2B5EF4-FFF2-40B4-BE49-F238E27FC236}">
                <a16:creationId xmlns:a16="http://schemas.microsoft.com/office/drawing/2014/main" id="{65FCA5E4-0515-91CF-591E-E31BF730802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87097" y="4507234"/>
            <a:ext cx="1427838" cy="2099308"/>
          </a:xfrm>
          <a:prstGeom prst="rect">
            <a:avLst/>
          </a:prstGeom>
          <a:noFill/>
          <a:extLst>
            <a:ext uri="{909E8E84-426E-40DD-AFC4-6F175D3DCCD1}">
              <a14:hiddenFill xmlns:a14="http://schemas.microsoft.com/office/drawing/2010/main">
                <a:solidFill>
                  <a:srgbClr val="FFFFFF"/>
                </a:solidFill>
              </a14:hiddenFill>
            </a:ext>
          </a:extLst>
        </p:spPr>
      </p:pic>
      <p:sp>
        <p:nvSpPr>
          <p:cNvPr id="7" name="Tekstvak 6">
            <a:extLst>
              <a:ext uri="{FF2B5EF4-FFF2-40B4-BE49-F238E27FC236}">
                <a16:creationId xmlns:a16="http://schemas.microsoft.com/office/drawing/2014/main" id="{397A53D1-B375-8FE1-64BC-D37F94B8DAA1}"/>
              </a:ext>
            </a:extLst>
          </p:cNvPr>
          <p:cNvSpPr txBox="1"/>
          <p:nvPr/>
        </p:nvSpPr>
        <p:spPr>
          <a:xfrm>
            <a:off x="308610" y="1095375"/>
            <a:ext cx="8706325" cy="2554545"/>
          </a:xfrm>
          <a:prstGeom prst="rect">
            <a:avLst/>
          </a:prstGeom>
          <a:noFill/>
        </p:spPr>
        <p:txBody>
          <a:bodyPr wrap="square" rtlCol="0">
            <a:spAutoFit/>
          </a:bodyPr>
          <a:lstStyle/>
          <a:p>
            <a:r>
              <a:rPr lang="nl-NL" sz="2800" b="1" dirty="0"/>
              <a:t>Wat verstaan wij onder dansles? </a:t>
            </a:r>
          </a:p>
          <a:p>
            <a:endParaRPr lang="nl-NL" dirty="0"/>
          </a:p>
          <a:p>
            <a:endParaRPr lang="nl-NL" dirty="0"/>
          </a:p>
          <a:p>
            <a:r>
              <a:rPr lang="nl-NL" sz="2400" dirty="0"/>
              <a:t>Activiteiten gericht op het ritmisch bewegen op de maat van muziek, zoals: Ballroom, Latin, Formatiedans, Streetdance, Salsa, Linedance, Boogiewoogie, Flamenco, </a:t>
            </a:r>
            <a:r>
              <a:rPr lang="nl-NL" sz="2400" dirty="0" err="1"/>
              <a:t>Bollywood</a:t>
            </a:r>
            <a:r>
              <a:rPr lang="nl-NL" sz="2400" dirty="0"/>
              <a:t> dans, Tapdance, Folkloristische dans, enzovoorts</a:t>
            </a:r>
          </a:p>
        </p:txBody>
      </p:sp>
    </p:spTree>
    <p:extLst>
      <p:ext uri="{BB962C8B-B14F-4D97-AF65-F5344CB8AC3E}">
        <p14:creationId xmlns:p14="http://schemas.microsoft.com/office/powerpoint/2010/main" val="2890365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Dansexploitatie		</a:t>
            </a:r>
          </a:p>
        </p:txBody>
      </p:sp>
      <p:sp>
        <p:nvSpPr>
          <p:cNvPr id="3" name="Tijdelijke aanduiding voor inhoud 2"/>
          <p:cNvSpPr>
            <a:spLocks noGrp="1"/>
          </p:cNvSpPr>
          <p:nvPr>
            <p:ph idx="1"/>
          </p:nvPr>
        </p:nvSpPr>
        <p:spPr>
          <a:xfrm>
            <a:off x="187960" y="1004570"/>
            <a:ext cx="8039100" cy="4741863"/>
          </a:xfrm>
        </p:spPr>
        <p:txBody>
          <a:bodyPr>
            <a:normAutofit/>
          </a:bodyPr>
          <a:lstStyle/>
          <a:p>
            <a:r>
              <a:rPr lang="nl-NL" sz="2800" dirty="0"/>
              <a:t>Wat verstaan wij onder een dansexploitatie?</a:t>
            </a:r>
          </a:p>
          <a:p>
            <a:pPr marL="342900" indent="-342900">
              <a:buFont typeface="Arial" panose="020B0604020202020204" pitchFamily="34" charset="0"/>
              <a:buChar char="•"/>
            </a:pPr>
            <a:endParaRPr lang="nl-NL" b="0" dirty="0"/>
          </a:p>
          <a:p>
            <a:pPr marL="342900" indent="-342900">
              <a:buFont typeface="Arial" panose="020B0604020202020204" pitchFamily="34" charset="0"/>
              <a:buChar char="•"/>
            </a:pPr>
            <a:r>
              <a:rPr lang="nl-NL" b="0" dirty="0"/>
              <a:t>Iedere afzonderlijke dansleraar welke voor eigen rekening en verantwoording danslessen geeft. </a:t>
            </a:r>
          </a:p>
          <a:p>
            <a:pPr marL="342900" indent="-342900">
              <a:buFont typeface="Arial" panose="020B0604020202020204" pitchFamily="34" charset="0"/>
              <a:buChar char="•"/>
            </a:pPr>
            <a:r>
              <a:rPr lang="nl-NL" b="0" dirty="0"/>
              <a:t>Vinden danslessen plaats in een dansschool tegen betaling door de dansschool, dan wordt iedere afzonderlijke ruimte waarin dansles wordt gegeven aangemerkt als dansexploitatie. </a:t>
            </a:r>
          </a:p>
          <a:p>
            <a:pPr marL="342900" indent="-342900">
              <a:buFont typeface="Arial" panose="020B0604020202020204" pitchFamily="34" charset="0"/>
              <a:buChar char="•"/>
            </a:pPr>
            <a:endParaRPr lang="nl-NL" b="0" dirty="0"/>
          </a:p>
          <a:p>
            <a:pPr marL="342900" indent="-342900">
              <a:buFont typeface="Arial" panose="020B0604020202020204" pitchFamily="34" charset="0"/>
              <a:buChar char="•"/>
            </a:pPr>
            <a:endParaRPr lang="nl-NL" b="0" dirty="0"/>
          </a:p>
          <a:p>
            <a:endParaRPr lang="nl-NL" b="0" dirty="0"/>
          </a:p>
          <a:p>
            <a:pPr marL="342900" indent="-342900">
              <a:buFont typeface="Arial" panose="020B0604020202020204" pitchFamily="34" charset="0"/>
              <a:buChar char="•"/>
            </a:pPr>
            <a:endParaRPr lang="nl-NL" b="0" dirty="0"/>
          </a:p>
        </p:txBody>
      </p:sp>
      <p:pic>
        <p:nvPicPr>
          <p:cNvPr id="2050" name="Picture 2">
            <a:extLst>
              <a:ext uri="{FF2B5EF4-FFF2-40B4-BE49-F238E27FC236}">
                <a16:creationId xmlns:a16="http://schemas.microsoft.com/office/drawing/2014/main" id="{834D5E50-F0F3-8C7E-8FFF-E57AE05035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37300" y="4423410"/>
            <a:ext cx="1492250" cy="19296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26768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Kosten</a:t>
            </a:r>
          </a:p>
        </p:txBody>
      </p:sp>
      <p:sp>
        <p:nvSpPr>
          <p:cNvPr id="3" name="Tijdelijke aanduiding voor inhoud 2"/>
          <p:cNvSpPr>
            <a:spLocks noGrp="1"/>
          </p:cNvSpPr>
          <p:nvPr>
            <p:ph idx="1"/>
          </p:nvPr>
        </p:nvSpPr>
        <p:spPr>
          <a:xfrm>
            <a:off x="552450" y="1244600"/>
            <a:ext cx="8039100" cy="4741863"/>
          </a:xfrm>
        </p:spPr>
        <p:txBody>
          <a:bodyPr>
            <a:normAutofit/>
          </a:bodyPr>
          <a:lstStyle/>
          <a:p>
            <a:r>
              <a:rPr lang="nl-NL" sz="2800" dirty="0">
                <a:effectLst/>
                <a:latin typeface="Calibri" panose="020F0502020204030204" pitchFamily="34" charset="0"/>
                <a:ea typeface="Calibri" panose="020F0502020204030204" pitchFamily="34" charset="0"/>
              </a:rPr>
              <a:t>Het tarief</a:t>
            </a:r>
          </a:p>
          <a:p>
            <a:endParaRPr lang="nl-NL" b="0" dirty="0"/>
          </a:p>
          <a:p>
            <a:r>
              <a:rPr lang="nl-NL" b="0" dirty="0"/>
              <a:t>Het tarief bedraagt per danslesseizoen, per dansexploitatie 325,37 euro (exclusief 21% btw) voor 2022.</a:t>
            </a:r>
          </a:p>
          <a:p>
            <a:r>
              <a:rPr lang="nl-NL" b="0" dirty="0"/>
              <a:t>Wij factureren in de maand januari voor het kalenderjaar, ondanks dat in het tarief staat september tot en met augustus als zijnde het dansseizoen. In het tarief is rekening gehouden met de vakantieperiode waarin geen danslessen worden gegeven.</a:t>
            </a:r>
          </a:p>
        </p:txBody>
      </p:sp>
    </p:spTree>
    <p:extLst>
      <p:ext uri="{BB962C8B-B14F-4D97-AF65-F5344CB8AC3E}">
        <p14:creationId xmlns:p14="http://schemas.microsoft.com/office/powerpoint/2010/main" val="1423782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Vragen</a:t>
            </a:r>
          </a:p>
        </p:txBody>
      </p:sp>
      <p:sp>
        <p:nvSpPr>
          <p:cNvPr id="3" name="Tijdelijke aanduiding voor inhoud 2"/>
          <p:cNvSpPr>
            <a:spLocks noGrp="1"/>
          </p:cNvSpPr>
          <p:nvPr>
            <p:ph idx="1"/>
          </p:nvPr>
        </p:nvSpPr>
        <p:spPr/>
        <p:txBody>
          <a:bodyPr/>
          <a:lstStyle/>
          <a:p>
            <a:endParaRPr lang="nl-NL" b="0" dirty="0"/>
          </a:p>
          <a:p>
            <a:pPr marL="342900" indent="-342900">
              <a:buFont typeface="Arial" panose="020B0604020202020204" pitchFamily="34" charset="0"/>
              <a:buChar char="•"/>
            </a:pPr>
            <a:endParaRPr lang="nl-NL" b="0" dirty="0"/>
          </a:p>
          <a:p>
            <a:pPr marL="342900" indent="-342900">
              <a:buFont typeface="Arial" panose="020B0604020202020204" pitchFamily="34" charset="0"/>
              <a:buChar char="•"/>
            </a:pPr>
            <a:endParaRPr lang="nl-NL" dirty="0"/>
          </a:p>
        </p:txBody>
      </p:sp>
      <p:pic>
        <p:nvPicPr>
          <p:cNvPr id="5" name="Afbeelding 4" descr="Ficheiro:Vraagteken-2.svg – Wikipédia, a enciclopédia livr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7644" y="1970032"/>
            <a:ext cx="3959212" cy="4016431"/>
          </a:xfrm>
          <a:prstGeom prst="rect">
            <a:avLst/>
          </a:prstGeom>
        </p:spPr>
      </p:pic>
    </p:spTree>
    <p:extLst>
      <p:ext uri="{BB962C8B-B14F-4D97-AF65-F5344CB8AC3E}">
        <p14:creationId xmlns:p14="http://schemas.microsoft.com/office/powerpoint/2010/main" val="23351646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D5F07A-1E38-9E34-7B39-6B3F86E18722}"/>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24F7A1F5-33FC-F9AB-E09B-58A02D4D5729}"/>
              </a:ext>
            </a:extLst>
          </p:cNvPr>
          <p:cNvSpPr>
            <a:spLocks noGrp="1"/>
          </p:cNvSpPr>
          <p:nvPr>
            <p:ph idx="1"/>
          </p:nvPr>
        </p:nvSpPr>
        <p:spPr/>
        <p:txBody>
          <a:bodyPr/>
          <a:lstStyle/>
          <a:p>
            <a:r>
              <a:rPr lang="nl-NL" dirty="0"/>
              <a:t>Aandeel door Buma beschermd wereldrepertoire Percentage van de recette of gage(s) / uitkoopsom(men)</a:t>
            </a:r>
          </a:p>
          <a:p>
            <a:r>
              <a:rPr lang="nl-NL" dirty="0"/>
              <a:t>t/m 1/3 3% </a:t>
            </a:r>
          </a:p>
          <a:p>
            <a:r>
              <a:rPr lang="nl-NL" dirty="0"/>
              <a:t>&gt;1/3 t/m 2/3 5% </a:t>
            </a:r>
          </a:p>
          <a:p>
            <a:r>
              <a:rPr lang="nl-NL" dirty="0"/>
              <a:t>&gt;2/3 7%</a:t>
            </a:r>
          </a:p>
          <a:p>
            <a:endParaRPr lang="nl-NL" dirty="0"/>
          </a:p>
          <a:p>
            <a:endParaRPr lang="nl-NL" dirty="0"/>
          </a:p>
        </p:txBody>
      </p:sp>
      <p:sp>
        <p:nvSpPr>
          <p:cNvPr id="4" name="Tijdelijke aanduiding voor dianummer 3">
            <a:extLst>
              <a:ext uri="{FF2B5EF4-FFF2-40B4-BE49-F238E27FC236}">
                <a16:creationId xmlns:a16="http://schemas.microsoft.com/office/drawing/2014/main" id="{0036AD6C-09B2-9D1D-7AA2-41B90E1E9D0E}"/>
              </a:ext>
            </a:extLst>
          </p:cNvPr>
          <p:cNvSpPr>
            <a:spLocks noGrp="1"/>
          </p:cNvSpPr>
          <p:nvPr>
            <p:ph type="sldNum" sz="quarter" idx="12"/>
          </p:nvPr>
        </p:nvSpPr>
        <p:spPr/>
        <p:txBody>
          <a:bodyPr/>
          <a:lstStyle/>
          <a:p>
            <a:fld id="{A48E4B9F-5056-584E-9AF0-2E65D0279DE2}" type="slidenum">
              <a:rPr lang="nl-NL" smtClean="0"/>
              <a:t>7</a:t>
            </a:fld>
            <a:endParaRPr lang="nl-NL"/>
          </a:p>
        </p:txBody>
      </p:sp>
    </p:spTree>
    <p:extLst>
      <p:ext uri="{BB962C8B-B14F-4D97-AF65-F5344CB8AC3E}">
        <p14:creationId xmlns:p14="http://schemas.microsoft.com/office/powerpoint/2010/main" val="14503855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21307E-9FD2-E9E5-6177-589211826643}"/>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EB57F0CE-9E07-17A8-60B7-113AE8CCAC67}"/>
              </a:ext>
            </a:extLst>
          </p:cNvPr>
          <p:cNvSpPr>
            <a:spLocks noGrp="1"/>
          </p:cNvSpPr>
          <p:nvPr>
            <p:ph idx="1"/>
          </p:nvPr>
        </p:nvSpPr>
        <p:spPr/>
        <p:txBody>
          <a:bodyPr>
            <a:normAutofit/>
          </a:bodyPr>
          <a:lstStyle/>
          <a:p>
            <a:r>
              <a:rPr lang="nl-NL" dirty="0"/>
              <a:t> 	</a:t>
            </a:r>
          </a:p>
        </p:txBody>
      </p:sp>
      <p:sp>
        <p:nvSpPr>
          <p:cNvPr id="4" name="Tijdelijke aanduiding voor dianummer 3">
            <a:extLst>
              <a:ext uri="{FF2B5EF4-FFF2-40B4-BE49-F238E27FC236}">
                <a16:creationId xmlns:a16="http://schemas.microsoft.com/office/drawing/2014/main" id="{30E2C543-00F1-A2CB-4592-BD0F2E94A3D6}"/>
              </a:ext>
            </a:extLst>
          </p:cNvPr>
          <p:cNvSpPr>
            <a:spLocks noGrp="1"/>
          </p:cNvSpPr>
          <p:nvPr>
            <p:ph type="sldNum" sz="quarter" idx="12"/>
          </p:nvPr>
        </p:nvSpPr>
        <p:spPr/>
        <p:txBody>
          <a:bodyPr/>
          <a:lstStyle/>
          <a:p>
            <a:fld id="{A48E4B9F-5056-584E-9AF0-2E65D0279DE2}" type="slidenum">
              <a:rPr lang="nl-NL" smtClean="0"/>
              <a:t>8</a:t>
            </a:fld>
            <a:endParaRPr lang="nl-NL"/>
          </a:p>
        </p:txBody>
      </p:sp>
      <p:pic>
        <p:nvPicPr>
          <p:cNvPr id="6" name="Afbeelding 5">
            <a:extLst>
              <a:ext uri="{FF2B5EF4-FFF2-40B4-BE49-F238E27FC236}">
                <a16:creationId xmlns:a16="http://schemas.microsoft.com/office/drawing/2014/main" id="{057BDE0A-1467-3F9F-9BA4-1994B3B80847}"/>
              </a:ext>
            </a:extLst>
          </p:cNvPr>
          <p:cNvPicPr>
            <a:picLocks noChangeAspect="1"/>
          </p:cNvPicPr>
          <p:nvPr/>
        </p:nvPicPr>
        <p:blipFill>
          <a:blip r:embed="rId2"/>
          <a:stretch>
            <a:fillRect/>
          </a:stretch>
        </p:blipFill>
        <p:spPr>
          <a:xfrm>
            <a:off x="485775" y="1196340"/>
            <a:ext cx="8172450" cy="4991100"/>
          </a:xfrm>
          <a:prstGeom prst="rect">
            <a:avLst/>
          </a:prstGeom>
        </p:spPr>
      </p:pic>
    </p:spTree>
    <p:extLst>
      <p:ext uri="{BB962C8B-B14F-4D97-AF65-F5344CB8AC3E}">
        <p14:creationId xmlns:p14="http://schemas.microsoft.com/office/powerpoint/2010/main" val="9886845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78893C-7933-A0C3-CC86-0DB411710430}"/>
              </a:ext>
            </a:extLst>
          </p:cNvPr>
          <p:cNvSpPr>
            <a:spLocks noGrp="1"/>
          </p:cNvSpPr>
          <p:nvPr>
            <p:ph type="title"/>
          </p:nvPr>
        </p:nvSpPr>
        <p:spPr/>
        <p:txBody>
          <a:bodyPr/>
          <a:lstStyle/>
          <a:p>
            <a:endParaRPr lang="nl-NL"/>
          </a:p>
        </p:txBody>
      </p:sp>
      <p:pic>
        <p:nvPicPr>
          <p:cNvPr id="6" name="Tijdelijke aanduiding voor inhoud 5">
            <a:extLst>
              <a:ext uri="{FF2B5EF4-FFF2-40B4-BE49-F238E27FC236}">
                <a16:creationId xmlns:a16="http://schemas.microsoft.com/office/drawing/2014/main" id="{8D2E706E-DEED-97AD-DE8A-9FFBC9AEA33B}"/>
              </a:ext>
            </a:extLst>
          </p:cNvPr>
          <p:cNvPicPr>
            <a:picLocks noGrp="1" noChangeAspect="1"/>
          </p:cNvPicPr>
          <p:nvPr>
            <p:ph idx="1"/>
          </p:nvPr>
        </p:nvPicPr>
        <p:blipFill>
          <a:blip r:embed="rId2"/>
          <a:stretch>
            <a:fillRect/>
          </a:stretch>
        </p:blipFill>
        <p:spPr>
          <a:xfrm>
            <a:off x="252481" y="1223010"/>
            <a:ext cx="8688319" cy="4903469"/>
          </a:xfrm>
        </p:spPr>
      </p:pic>
      <p:sp>
        <p:nvSpPr>
          <p:cNvPr id="4" name="Tijdelijke aanduiding voor dianummer 3">
            <a:extLst>
              <a:ext uri="{FF2B5EF4-FFF2-40B4-BE49-F238E27FC236}">
                <a16:creationId xmlns:a16="http://schemas.microsoft.com/office/drawing/2014/main" id="{5A0D2A95-9C6E-0977-BC1C-D73E0AB96080}"/>
              </a:ext>
            </a:extLst>
          </p:cNvPr>
          <p:cNvSpPr>
            <a:spLocks noGrp="1"/>
          </p:cNvSpPr>
          <p:nvPr>
            <p:ph type="sldNum" sz="quarter" idx="12"/>
          </p:nvPr>
        </p:nvSpPr>
        <p:spPr/>
        <p:txBody>
          <a:bodyPr/>
          <a:lstStyle/>
          <a:p>
            <a:fld id="{A48E4B9F-5056-584E-9AF0-2E65D0279DE2}" type="slidenum">
              <a:rPr lang="nl-NL" smtClean="0"/>
              <a:t>9</a:t>
            </a:fld>
            <a:endParaRPr lang="nl-NL"/>
          </a:p>
        </p:txBody>
      </p:sp>
    </p:spTree>
    <p:extLst>
      <p:ext uri="{BB962C8B-B14F-4D97-AF65-F5344CB8AC3E}">
        <p14:creationId xmlns:p14="http://schemas.microsoft.com/office/powerpoint/2010/main" val="897651901"/>
      </p:ext>
    </p:extLst>
  </p:cSld>
  <p:clrMapOvr>
    <a:masterClrMapping/>
  </p:clrMapOvr>
</p:sld>
</file>

<file path=ppt/theme/theme1.xml><?xml version="1.0" encoding="utf-8"?>
<a:theme xmlns:a="http://schemas.openxmlformats.org/drawingml/2006/main" name="DEF_Presentatie_Buma_v2">
  <a:themeElements>
    <a:clrScheme name="Buma">
      <a:dk1>
        <a:sysClr val="windowText" lastClr="000000"/>
      </a:dk1>
      <a:lt1>
        <a:sysClr val="window" lastClr="FFFFFF"/>
      </a:lt1>
      <a:dk2>
        <a:srgbClr val="3C3C3C"/>
      </a:dk2>
      <a:lt2>
        <a:srgbClr val="EEECE1"/>
      </a:lt2>
      <a:accent1>
        <a:srgbClr val="00ADEF"/>
      </a:accent1>
      <a:accent2>
        <a:srgbClr val="66CEF5"/>
      </a:accent2>
      <a:accent3>
        <a:srgbClr val="CCEFFC"/>
      </a:accent3>
      <a:accent4>
        <a:srgbClr val="000000"/>
      </a:accent4>
      <a:accent5>
        <a:srgbClr val="666666"/>
      </a:accent5>
      <a:accent6>
        <a:srgbClr val="CCCCCC"/>
      </a:accent6>
      <a:hlink>
        <a:srgbClr val="76B900"/>
      </a:hlink>
      <a:folHlink>
        <a:srgbClr val="EC008C"/>
      </a:folHlink>
    </a:clrScheme>
    <a:fontScheme name="Office - klassiek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thema">
  <a:themeElements>
    <a:clrScheme name="Buma">
      <a:dk1>
        <a:sysClr val="windowText" lastClr="000000"/>
      </a:dk1>
      <a:lt1>
        <a:sysClr val="window" lastClr="FFFFFF"/>
      </a:lt1>
      <a:dk2>
        <a:srgbClr val="3C3C3C"/>
      </a:dk2>
      <a:lt2>
        <a:srgbClr val="EEECE1"/>
      </a:lt2>
      <a:accent1>
        <a:srgbClr val="00ADEF"/>
      </a:accent1>
      <a:accent2>
        <a:srgbClr val="66CEF5"/>
      </a:accent2>
      <a:accent3>
        <a:srgbClr val="CCEFFC"/>
      </a:accent3>
      <a:accent4>
        <a:srgbClr val="000000"/>
      </a:accent4>
      <a:accent5>
        <a:srgbClr val="666666"/>
      </a:accent5>
      <a:accent6>
        <a:srgbClr val="CCCCCC"/>
      </a:accent6>
      <a:hlink>
        <a:srgbClr val="76B900"/>
      </a:hlink>
      <a:folHlink>
        <a:srgbClr val="EC008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EDB9A84E35E7947B424320CB561A6B9" ma:contentTypeVersion="11" ma:contentTypeDescription="Create a new document." ma:contentTypeScope="" ma:versionID="53b3d1662d9ab5151131bf290cf53de5">
  <xsd:schema xmlns:xsd="http://www.w3.org/2001/XMLSchema" xmlns:xs="http://www.w3.org/2001/XMLSchema" xmlns:p="http://schemas.microsoft.com/office/2006/metadata/properties" xmlns:ns3="7850d7ad-f10e-408b-a9d8-c3ae40830dda" xmlns:ns4="955b2cf0-64c4-4507-8b7c-152367b712df" targetNamespace="http://schemas.microsoft.com/office/2006/metadata/properties" ma:root="true" ma:fieldsID="186b9d8b2795a43362f56944633253b5" ns3:_="" ns4:_="">
    <xsd:import namespace="7850d7ad-f10e-408b-a9d8-c3ae40830dda"/>
    <xsd:import namespace="955b2cf0-64c4-4507-8b7c-152367b712df"/>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EventHashCode" minOccurs="0"/>
                <xsd:element ref="ns4:MediaServiceGenerationTime" minOccurs="0"/>
                <xsd:element ref="ns4:MediaServiceAutoTags" minOccurs="0"/>
                <xsd:element ref="ns4:MediaServiceOCR" minOccurs="0"/>
                <xsd:element ref="ns4:MediaServiceDateTaken"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50d7ad-f10e-408b-a9d8-c3ae40830dda"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55b2cf0-64c4-4507-8b7c-152367b712df"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E47A686-9C6F-4539-8802-3CF58CE903D3}">
  <ds:schemaRefs>
    <ds:schemaRef ds:uri="http://schemas.microsoft.com/office/2006/metadata/properties"/>
  </ds:schemaRefs>
</ds:datastoreItem>
</file>

<file path=customXml/itemProps2.xml><?xml version="1.0" encoding="utf-8"?>
<ds:datastoreItem xmlns:ds="http://schemas.openxmlformats.org/officeDocument/2006/customXml" ds:itemID="{F064BC26-944C-49A8-8603-23AF1276F3D5}">
  <ds:schemaRefs>
    <ds:schemaRef ds:uri="http://schemas.microsoft.com/sharepoint/v3/contenttype/forms"/>
  </ds:schemaRefs>
</ds:datastoreItem>
</file>

<file path=customXml/itemProps3.xml><?xml version="1.0" encoding="utf-8"?>
<ds:datastoreItem xmlns:ds="http://schemas.openxmlformats.org/officeDocument/2006/customXml" ds:itemID="{5693BFD6-9A5B-4CF7-9FBD-C570DC273CA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850d7ad-f10e-408b-a9d8-c3ae40830dda"/>
    <ds:schemaRef ds:uri="955b2cf0-64c4-4507-8b7c-152367b712d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DEF_Presentatie_Buma_v2.potx</Template>
  <TotalTime>0</TotalTime>
  <Words>244</Words>
  <Application>Microsoft Office PowerPoint</Application>
  <PresentationFormat>Diavoorstelling (4:3)</PresentationFormat>
  <Paragraphs>42</Paragraphs>
  <Slides>10</Slides>
  <Notes>1</Notes>
  <HiddenSlides>0</HiddenSlides>
  <MMClips>0</MMClips>
  <ScaleCrop>false</ScaleCrop>
  <HeadingPairs>
    <vt:vector size="6" baseType="variant">
      <vt:variant>
        <vt:lpstr>Gebruikte lettertypen</vt:lpstr>
      </vt:variant>
      <vt:variant>
        <vt:i4>3</vt:i4>
      </vt:variant>
      <vt:variant>
        <vt:lpstr>Thema</vt:lpstr>
      </vt:variant>
      <vt:variant>
        <vt:i4>2</vt:i4>
      </vt:variant>
      <vt:variant>
        <vt:lpstr>Diatitels</vt:lpstr>
      </vt:variant>
      <vt:variant>
        <vt:i4>10</vt:i4>
      </vt:variant>
    </vt:vector>
  </HeadingPairs>
  <TitlesOfParts>
    <vt:vector size="15" baseType="lpstr">
      <vt:lpstr>Arial</vt:lpstr>
      <vt:lpstr>Calibri</vt:lpstr>
      <vt:lpstr>Lucida Grande</vt:lpstr>
      <vt:lpstr>DEF_Presentatie_Buma_v2</vt:lpstr>
      <vt:lpstr>1_Office-thema</vt:lpstr>
      <vt:lpstr>Uitleg Buma voor de Haagse Dansbijeenkomst</vt:lpstr>
      <vt:lpstr>The organisation: Buma/Stemra</vt:lpstr>
      <vt:lpstr>Dansles</vt:lpstr>
      <vt:lpstr>Dansexploitatie  </vt:lpstr>
      <vt:lpstr>Kosten</vt:lpstr>
      <vt:lpstr>Vragen</vt:lpstr>
      <vt:lpstr>PowerPoint-presentatie</vt:lpstr>
      <vt:lpstr>PowerPoint-presentatie</vt:lpstr>
      <vt:lpstr>PowerPoint-presentatie</vt:lpstr>
      <vt:lpstr>PowerPoint-presentatie</vt:lpstr>
    </vt:vector>
  </TitlesOfParts>
  <Company>MediaTraffic Press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Rody Slavenburg</dc:creator>
  <cp:lastModifiedBy>Monique Senft</cp:lastModifiedBy>
  <cp:revision>121</cp:revision>
  <dcterms:created xsi:type="dcterms:W3CDTF">2011-12-05T08:22:53Z</dcterms:created>
  <dcterms:modified xsi:type="dcterms:W3CDTF">2022-12-01T15:07:28Z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0x010100CEDB9A84E35E7947B424320CB561A6B9</vt:lpwstr>
  </property>
</Properties>
</file>