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6" r:id="rId6"/>
    <p:sldId id="277" r:id="rId7"/>
    <p:sldId id="278" r:id="rId8"/>
    <p:sldId id="281" r:id="rId9"/>
    <p:sldId id="282" r:id="rId10"/>
    <p:sldId id="280" r:id="rId11"/>
    <p:sldId id="279" r:id="rId12"/>
    <p:sldId id="283" r:id="rId13"/>
    <p:sldId id="26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A4"/>
    <a:srgbClr val="E79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94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3KEdOosLY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ltuurschakel.nl/schooltijd/coh-haagse-ladekast/#!///1/0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ultuurschakel.nl/media/12295/muziek-onze-stad-groep-1-2-bijlage-1-in-ons-huis-gezongen-versie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ultuurschakel.nl/media/12295/muziek-onze-stad-groep-1-2-bijlage-1-in-ons-huis-gezongen-versie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7420631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estories.nl/boeken/gebakken-rijst-met-van-alles-en-nog-wat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rosestories.nl/boeken/waar-is-mijn-noedelsoep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1YxlsvZF-wE&amp;index=25&amp;list=RDF9r6gV9XY7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E0687F-13EF-F7B2-379A-7ED77B6CE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2000" cy="6858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77670" y="1218987"/>
            <a:ext cx="5075850" cy="22100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 </a:t>
            </a:r>
            <a:r>
              <a:rPr lang="de-DE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Kinderboekenweek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MIJ THUIS</a:t>
            </a:r>
          </a:p>
          <a:p>
            <a:pPr algn="l"/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1-2</a:t>
            </a:r>
          </a:p>
          <a:p>
            <a:pPr algn="l"/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9D08D1-BE98-7DF2-D8EA-233FE038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05" y="5442163"/>
            <a:ext cx="4889500" cy="546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F6BAA0-E670-C052-DB12-0F01E4F35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34" y="-372963"/>
            <a:ext cx="6051761" cy="76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C5B968-538C-5F2B-8ECF-C96B368EE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BC15BF-0653-B5DC-C941-BCC50D3A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76C59E2-1531-3BDE-6AA8-16771CF59B64}"/>
              </a:ext>
            </a:extLst>
          </p:cNvPr>
          <p:cNvSpPr txBox="1"/>
          <p:nvPr/>
        </p:nvSpPr>
        <p:spPr>
          <a:xfrm>
            <a:off x="2553921" y="1038556"/>
            <a:ext cx="9238384" cy="468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Herhaal A en 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nl-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Loop of huppel weer tussen de hoepels door.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nl-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Op het volgende teken gaan jullie weer bij een hoepel staan en voeren een opdracht uit: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 grote roerbewegingen met twee armen tegelijk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roer nu met een been: ga op één been staan en draai rondjes met je andere been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roer met je hoofd 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roer heel langzaam met een zelfgekozen lichaamsdeel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roer heel snel, met een zelfgekozen lichaamsdeel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790" lvl="1" indent="-231458" defTabSz="740664">
              <a:lnSpc>
                <a:spcPct val="107000"/>
              </a:lnSpc>
              <a:spcAft>
                <a:spcPts val="648"/>
              </a:spcAft>
              <a:buSzPts val="1000"/>
              <a:buFont typeface="Symbol" panose="05050102010706020507" pitchFamily="18" charset="2"/>
              <a:buChar char=""/>
              <a:tabLst>
                <a:tab pos="740664" algn="l"/>
              </a:tabLs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9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373B0C-EF0E-7EFC-4107-3B8FA7CA6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7196C9C-9C3B-DA51-AA7A-ED441520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58372B-E898-028F-1330-7729693F4C6E}"/>
              </a:ext>
            </a:extLst>
          </p:cNvPr>
          <p:cNvSpPr txBox="1"/>
          <p:nvPr/>
        </p:nvSpPr>
        <p:spPr>
          <a:xfrm>
            <a:off x="2553921" y="1038556"/>
            <a:ext cx="9238384" cy="468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Herhaal A en 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nl-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Loop of huppel weer tussen de hoepels door.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nl-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Op het volgende teken gaan jullie weer bij een hoepel staan en voeren een opdracht uit: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stamp met twee handen boven de ´pan´, heel stevig (alsof je een pureestamper vast hebt);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stamp met je voeten in de pan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schudt met je arm alsof je zout of kruiden toevoegt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schudt met je voet boven de pan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schudt met je hoofd boven de pan.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790" lvl="1" indent="-231458" defTabSz="740664">
              <a:lnSpc>
                <a:spcPct val="107000"/>
              </a:lnSpc>
              <a:spcAft>
                <a:spcPts val="648"/>
              </a:spcAft>
              <a:buSzPts val="1000"/>
              <a:buFont typeface="Symbol" panose="05050102010706020507" pitchFamily="18" charset="2"/>
              <a:buChar char=""/>
              <a:tabLst>
                <a:tab pos="740664" algn="l"/>
              </a:tabLs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0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F23E66-31C1-9532-2E88-93FE2D003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E2C043-BD8F-C33E-8E3C-58F6E8BE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4EECA72-2727-053C-5955-E815D75DD2A3}"/>
              </a:ext>
            </a:extLst>
          </p:cNvPr>
          <p:cNvSpPr txBox="1"/>
          <p:nvPr/>
        </p:nvSpPr>
        <p:spPr>
          <a:xfrm>
            <a:off x="2553921" y="1038556"/>
            <a:ext cx="9238384" cy="470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Lievelingsgerechtendans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Vorm twee groepen. Om de beurt kies je met elkaar een gerecht dat jullie willen gaan dansen. De anderen zijn het publiek. Improviseer al dansend bij </a:t>
            </a:r>
            <a:r>
              <a:rPr lang="nl-NL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bewegingen die passen. 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Welke mogelijkheden zijn er en </a:t>
            </a: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past het beste bij het gerecht? </a:t>
            </a:r>
            <a:b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Bijvoorbeeld: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 je puree stampen of roer je in de soep?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Roer je langzaam of zitten er nog klonten in en ga je heel snel roeren?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Heb je al met een been geroerd?</a:t>
            </a:r>
            <a:b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Muziek:</a:t>
            </a: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0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Popi Rondo</a:t>
            </a: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van </a:t>
            </a:r>
            <a:r>
              <a:rPr lang="nl-NL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Jabklon</a:t>
            </a: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790" lvl="1" indent="-231458" defTabSz="740664">
              <a:lnSpc>
                <a:spcPct val="107000"/>
              </a:lnSpc>
              <a:spcAft>
                <a:spcPts val="648"/>
              </a:spcAft>
              <a:buSzPts val="1000"/>
              <a:buFont typeface="Symbol" panose="05050102010706020507" pitchFamily="18" charset="2"/>
              <a:buChar char=""/>
              <a:tabLst>
                <a:tab pos="740664" algn="l"/>
              </a:tabLst>
            </a:pP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0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2584F3F-1200-D052-82B2-C8DDAC185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1C32E3-7A13-1AFF-69AB-AD48498A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996" y="5753010"/>
            <a:ext cx="1485900" cy="7112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3C816F1-65EE-F5F0-4943-8F6029A9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60" y="1707017"/>
            <a:ext cx="10011248" cy="10096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 </a:t>
            </a:r>
            <a:r>
              <a:rPr lang="de-DE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Haagse</a:t>
            </a: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Ladekast</a:t>
            </a:r>
            <a:endParaRPr lang="nl-NL" sz="5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FB606C-B844-CCA7-5E17-62A902EF46E0}"/>
              </a:ext>
            </a:extLst>
          </p:cNvPr>
          <p:cNvSpPr txBox="1"/>
          <p:nvPr/>
        </p:nvSpPr>
        <p:spPr>
          <a:xfrm>
            <a:off x="2689948" y="2734254"/>
            <a:ext cx="7957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Deze korte opdracht is afkomstig uit een project in de COH Haagse Ladekast.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9CC7EC-3F8E-B3FC-B07B-FB34FB592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42" y="-81479"/>
            <a:ext cx="3061404" cy="385082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24E5794-4666-269E-E0B7-A2ECFBE843A7}"/>
              </a:ext>
            </a:extLst>
          </p:cNvPr>
          <p:cNvSpPr txBox="1"/>
          <p:nvPr/>
        </p:nvSpPr>
        <p:spPr>
          <a:xfrm>
            <a:off x="2689948" y="4104033"/>
            <a:ext cx="700269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hier een overzicht van alle projecten:</a:t>
            </a:r>
            <a:endParaRPr lang="nl-NL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www.cultuurschakel.nl/coh</a:t>
            </a:r>
            <a:endParaRPr lang="nl-N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739428" y="1311598"/>
            <a:ext cx="6358037" cy="360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mijn huis</a:t>
            </a:r>
            <a:endParaRPr lang="nl-N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Beluister het liedje </a:t>
            </a:r>
            <a:r>
              <a:rPr lang="nl-NL" sz="2000" i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 mijn huis</a:t>
            </a:r>
            <a:endParaRPr lang="nl-NL" sz="2000" i="1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klinkt jouw deurbel?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 de bel doet het niet! Verzin een eigen deurbelgeluid. 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gebruik een muziekinstrument.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beweging hoort er bij jouw geluid?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F2B93A-7E56-D9E1-D2FE-2E44CA3F1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63773DD-2E5E-0CAE-08AE-2C364FDC3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2A4AD1-EC7E-6BAD-73C2-F4B793846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DC77CF-9D7A-B1F0-16AA-5813FE7A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441358" y="1291696"/>
            <a:ext cx="9750641" cy="4565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3232">
              <a:lnSpc>
                <a:spcPct val="107000"/>
              </a:lnSpc>
              <a:spcAft>
                <a:spcPts val="624"/>
              </a:spcAft>
            </a:pPr>
            <a:r>
              <a:rPr lang="nl-NL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mijn huis</a:t>
            </a:r>
            <a:endParaRPr lang="nl-N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13232">
              <a:lnSpc>
                <a:spcPct val="107000"/>
              </a:lnSpc>
              <a:spcAft>
                <a:spcPts val="624"/>
              </a:spcAft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13232">
              <a:lnSpc>
                <a:spcPct val="107000"/>
              </a:lnSpc>
              <a:spcAft>
                <a:spcPts val="624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Luister nog een keertje naar het </a:t>
            </a: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  <a:hlinkClick r:id="rId4"/>
              </a:rPr>
              <a:t>liedje</a:t>
            </a: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defTabSz="713232">
              <a:lnSpc>
                <a:spcPct val="107000"/>
              </a:lnSpc>
              <a:spcAft>
                <a:spcPts val="624"/>
              </a:spcAft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13232">
              <a:lnSpc>
                <a:spcPct val="107000"/>
              </a:lnSpc>
              <a:spcAft>
                <a:spcPts val="624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Doe de bewegingen bij het refrein:</a:t>
            </a:r>
          </a:p>
          <a:p>
            <a:pPr defTabSz="713232">
              <a:lnSpc>
                <a:spcPct val="107000"/>
              </a:lnSpc>
              <a:spcAft>
                <a:spcPts val="624"/>
              </a:spcAft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13232">
              <a:lnSpc>
                <a:spcPct val="107000"/>
              </a:lnSpc>
              <a:spcAft>
                <a:spcPts val="624"/>
              </a:spcAft>
            </a:pP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Tring, tring, daar gaat de bel  (beweging – aanbellen)</a:t>
            </a:r>
            <a:b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Ja, ja, ik hoor hem wel             (beweging – knikken en hand aan je oor)</a:t>
            </a:r>
            <a:b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Tring, tring, kom erin               (beweging – aanbellen + “kom maar”-beweging)</a:t>
            </a:r>
            <a:b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Welkom in mijn huis.               (beweging – handen naar voren en openen naar beide kanten)</a:t>
            </a: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7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50" y="1298775"/>
            <a:ext cx="6635490" cy="317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3232">
              <a:lnSpc>
                <a:spcPct val="107000"/>
              </a:lnSpc>
              <a:spcAft>
                <a:spcPts val="624"/>
              </a:spcAft>
            </a:pPr>
            <a:r>
              <a:rPr lang="nl-NL" sz="2000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Kringgesprek</a:t>
            </a:r>
          </a:p>
          <a:p>
            <a:pPr defTabSz="713232">
              <a:lnSpc>
                <a:spcPct val="107000"/>
              </a:lnSpc>
              <a:spcAft>
                <a:spcPts val="624"/>
              </a:spcAft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Welke geluiden hoor je nog meer thuis? Hoe klinken ze?</a:t>
            </a: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Wat zie je, ruik je en hoor je als je de voordeur opendoet?</a:t>
            </a: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Wat voor geluiden hoor je als iedereen (de hele familie) thuis is?</a:t>
            </a: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Wat hoor je als het stil is?</a:t>
            </a: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r>
              <a:rPr lang="nl-NL" sz="20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Wat zijn de fijnste plekken in je huis? Hoe klinkt het daar?</a:t>
            </a:r>
            <a:endParaRPr lang="nl-NL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1DFEA-9B35-E2AA-CE78-31BBC6BBA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63E1684-A0D1-41A3-3128-7D802F95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776731" y="1318609"/>
            <a:ext cx="6635490" cy="415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Geluiden</a:t>
            </a:r>
            <a:endParaRPr lang="en-US" sz="2000" b="1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Bekijk</a:t>
            </a: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filmpje</a:t>
            </a: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Home Sweet Home [Feeling Home]</a:t>
            </a:r>
            <a:r>
              <a:rPr lang="en-U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geluiden zijn er allemaal te horen?</a:t>
            </a:r>
            <a:r>
              <a:rPr lang="nl-NL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 sommige geluiden maar na. </a:t>
            </a: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geluiden ken je nog meer die speciaal bij jou thuis passen? </a:t>
            </a: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(Her) kennen de anderen het geluid ook?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88CF3A-F679-984E-3A2A-0385323AE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3FBF9E-7D08-2460-9370-29A90836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660196" y="1308996"/>
            <a:ext cx="6635490" cy="5040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l-NL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eukengeluiden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 muziek met potten en pannen en ander keukengerei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 geluid maken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heel zacht geluid maken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snel geluid maken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langzaam geluid maken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allemaal tegelijk tikken in hetzelfde tempo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een teken en iedereen is weer stil!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endParaRPr lang="nl-NL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C5529D-3F96-6019-6032-EB2CCF8D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7E58A2-7147-B708-615D-27F93441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5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49" y="1287278"/>
            <a:ext cx="8306229" cy="386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l-NL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eukengeluiden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Beweeg door het lokaal op de keukenritmegeluiden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 slaan = hard stampen met </a:t>
            </a:r>
            <a:r>
              <a:rPr lang="nl-NL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voeten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zacht slaan = zachtjes lopen op je tenen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snel slaan = lopen met kleine snelle pasjes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langzaam slaan = lopen met langzame grote passen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slaan = doodstil als een standbeeld staan.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671294-3B62-CF25-CB01-996DB56B2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7AA2C8F-A798-4416-C8C5-3A626C17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50" y="1259733"/>
            <a:ext cx="7649281" cy="375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Lievelingsgerechten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Vertel eens aan elkaar wat je thuis allemaal eet en wat je lieveling gerecht 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Lees de volgende prentenboeken van Rose </a:t>
            </a:r>
            <a:r>
              <a:rPr lang="nl-NL" sz="20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Stories</a:t>
            </a: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kern="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Waar is mijn </a:t>
            </a:r>
            <a:r>
              <a:rPr lang="nl-NL" sz="2000" i="1" u="sng" kern="0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noedlesoep</a:t>
            </a: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endParaRPr lang="nl-NL" sz="20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Gebakken rijst met van alles en nog wat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5C93E6-E261-0DB8-13C1-AF13A1B5B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C33DD8-D61B-8670-7D18-66FD3FC72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pic>
        <p:nvPicPr>
          <p:cNvPr id="1028" name="Picture 4" descr="Waar is mijn noedelsoep?!?">
            <a:extLst>
              <a:ext uri="{FF2B5EF4-FFF2-40B4-BE49-F238E27FC236}">
                <a16:creationId xmlns:a16="http://schemas.microsoft.com/office/drawing/2014/main" id="{55756064-1C0B-A785-7945-816D26EC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82" y="2951436"/>
            <a:ext cx="1558495" cy="18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bakken rijst met van alles">
            <a:extLst>
              <a:ext uri="{FF2B5EF4-FFF2-40B4-BE49-F238E27FC236}">
                <a16:creationId xmlns:a16="http://schemas.microsoft.com/office/drawing/2014/main" id="{0FB0A02A-5D06-246E-55C6-F67A5E49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88" y="2795020"/>
            <a:ext cx="3216539" cy="2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53921" y="1038556"/>
            <a:ext cx="9238384" cy="44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Kookdans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speellokaal is de keuken, de hoepels zijn de pannen. 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Muziek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Quanto</a:t>
            </a: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Mi </a:t>
            </a:r>
            <a:r>
              <a:rPr lang="en-US" sz="20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Piace</a:t>
            </a: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La </a:t>
            </a:r>
            <a:r>
              <a:rPr lang="en-US" sz="20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Gradisc</a:t>
            </a:r>
            <a:r>
              <a:rPr lang="en-US" sz="20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van Nino Rota.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A.</a:t>
            </a:r>
            <a:r>
              <a:rPr lang="nl-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Loop of huppel tussen de hoepels door. </a:t>
            </a:r>
          </a:p>
          <a:p>
            <a:endParaRPr lang="nl-N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B.</a:t>
            </a:r>
            <a:r>
              <a:rPr lang="nl-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Op het teken (met een klap in de handen of op een pannendeksel)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 jullie bij een hoepel staan. </a:t>
            </a:r>
          </a:p>
          <a:p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kunnen 2 of 3 leerlingen bij één hoepel staan. </a:t>
            </a:r>
          </a:p>
          <a:p>
            <a:r>
              <a:rPr lang="nl-NL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aak grote roerbewegingen met één arm alsof je in een enorme pan soep roert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790" lvl="1" indent="-231458" defTabSz="740664">
              <a:lnSpc>
                <a:spcPct val="107000"/>
              </a:lnSpc>
              <a:spcAft>
                <a:spcPts val="648"/>
              </a:spcAft>
              <a:buSzPts val="1000"/>
              <a:buFont typeface="Symbol" panose="05050102010706020507" pitchFamily="18" charset="2"/>
              <a:buChar char=""/>
              <a:tabLst>
                <a:tab pos="740664" algn="l"/>
              </a:tabLst>
            </a:pP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18CE7B-C6F7-7599-FF2D-7287A4D91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8F2E78E-36A8-2B24-0B0C-306254567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7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743</Words>
  <Application>Microsoft Office PowerPoint</Application>
  <PresentationFormat>Breedbeeld</PresentationFormat>
  <Paragraphs>99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COH Haagse Ladekast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Maks Oosterbaan</dc:creator>
  <cp:lastModifiedBy>Dieuwertje van Woudenberg</cp:lastModifiedBy>
  <cp:revision>127</cp:revision>
  <dcterms:created xsi:type="dcterms:W3CDTF">2022-04-28T08:18:05Z</dcterms:created>
  <dcterms:modified xsi:type="dcterms:W3CDTF">2023-05-10T13:13:37Z</dcterms:modified>
</cp:coreProperties>
</file>