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4D035-C104-432C-89AA-F0F7F3CE9A8E}" type="datetimeFigureOut">
              <a:rPr lang="nl-NL" smtClean="0"/>
              <a:t>9-7-2019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75A1D-A7A1-4E61-8449-19737A1E38D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65304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4D035-C104-432C-89AA-F0F7F3CE9A8E}" type="datetimeFigureOut">
              <a:rPr lang="nl-NL" smtClean="0"/>
              <a:t>9-7-2019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75A1D-A7A1-4E61-8449-19737A1E38D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98917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4D035-C104-432C-89AA-F0F7F3CE9A8E}" type="datetimeFigureOut">
              <a:rPr lang="nl-NL" smtClean="0"/>
              <a:t>9-7-2019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75A1D-A7A1-4E61-8449-19737A1E38D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61365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4D035-C104-432C-89AA-F0F7F3CE9A8E}" type="datetimeFigureOut">
              <a:rPr lang="nl-NL" smtClean="0"/>
              <a:t>9-7-2019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75A1D-A7A1-4E61-8449-19737A1E38D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53970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4D035-C104-432C-89AA-F0F7F3CE9A8E}" type="datetimeFigureOut">
              <a:rPr lang="nl-NL" smtClean="0"/>
              <a:t>9-7-2019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75A1D-A7A1-4E61-8449-19737A1E38D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77027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4D035-C104-432C-89AA-F0F7F3CE9A8E}" type="datetimeFigureOut">
              <a:rPr lang="nl-NL" smtClean="0"/>
              <a:t>9-7-2019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75A1D-A7A1-4E61-8449-19737A1E38D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22631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4D035-C104-432C-89AA-F0F7F3CE9A8E}" type="datetimeFigureOut">
              <a:rPr lang="nl-NL" smtClean="0"/>
              <a:t>9-7-2019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75A1D-A7A1-4E61-8449-19737A1E38D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82776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4D035-C104-432C-89AA-F0F7F3CE9A8E}" type="datetimeFigureOut">
              <a:rPr lang="nl-NL" smtClean="0"/>
              <a:t>9-7-2019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75A1D-A7A1-4E61-8449-19737A1E38D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88000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4D035-C104-432C-89AA-F0F7F3CE9A8E}" type="datetimeFigureOut">
              <a:rPr lang="nl-NL" smtClean="0"/>
              <a:t>9-7-2019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75A1D-A7A1-4E61-8449-19737A1E38D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84047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4D035-C104-432C-89AA-F0F7F3CE9A8E}" type="datetimeFigureOut">
              <a:rPr lang="nl-NL" smtClean="0"/>
              <a:t>9-7-2019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75A1D-A7A1-4E61-8449-19737A1E38D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21419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4D035-C104-432C-89AA-F0F7F3CE9A8E}" type="datetimeFigureOut">
              <a:rPr lang="nl-NL" smtClean="0"/>
              <a:t>9-7-2019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75A1D-A7A1-4E61-8449-19737A1E38D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64288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A4D035-C104-432C-89AA-F0F7F3CE9A8E}" type="datetimeFigureOut">
              <a:rPr lang="nl-NL" smtClean="0"/>
              <a:t>9-7-2019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075A1D-A7A1-4E61-8449-19737A1E38D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32184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48680"/>
            <a:ext cx="8856985" cy="5904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51786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Gerelateerde afbeeld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5538" y="692696"/>
            <a:ext cx="9189537" cy="51691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1039012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0</Words>
  <Application>Microsoft Office PowerPoint</Application>
  <PresentationFormat>Diavoorstelling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3" baseType="lpstr">
      <vt:lpstr>Kantoorthema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Marjo</dc:creator>
  <cp:lastModifiedBy>Marjo</cp:lastModifiedBy>
  <cp:revision>2</cp:revision>
  <dcterms:created xsi:type="dcterms:W3CDTF">2019-07-09T14:53:31Z</dcterms:created>
  <dcterms:modified xsi:type="dcterms:W3CDTF">2019-07-09T17:11:48Z</dcterms:modified>
</cp:coreProperties>
</file>