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83" r:id="rId5"/>
    <p:sldId id="284" r:id="rId6"/>
    <p:sldId id="285" r:id="rId7"/>
    <p:sldId id="286" r:id="rId8"/>
    <p:sldId id="287" r:id="rId9"/>
    <p:sldId id="269" r:id="rId10"/>
    <p:sldId id="276" r:id="rId11"/>
    <p:sldId id="277" r:id="rId12"/>
    <p:sldId id="278" r:id="rId13"/>
    <p:sldId id="281" r:id="rId14"/>
    <p:sldId id="26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2E919F-2F06-7987-26AF-6F4073391C1F}" name="Dieuwertje van Woudenberg" initials="DvW" userId="S::dieuwertjevanwoudenberg@cultuurschakel.nl::9368a77a-1edf-4958-a45c-610e8c10b2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A4"/>
    <a:srgbClr val="E79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9"/>
    <p:restoredTop sz="94694"/>
  </p:normalViewPr>
  <p:slideViewPr>
    <p:cSldViewPr snapToGrid="0">
      <p:cViewPr varScale="1">
        <p:scale>
          <a:sx n="108" d="100"/>
          <a:sy n="108" d="100"/>
        </p:scale>
        <p:origin x="348" y="12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mniscaat.nl/boeken/bij-ons-in-de-straa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mniscaat.nl/boeken/bij-ons-in-de-straa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ultuurschakel.nl/schooltijd/coh-haagse-ladekast/#!///1/0/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s://www.wereldmuseum.nl/nl/zien-en-doen-in-het-wereldmuseum/tentoonstellingen/roffas-creators-marwan-magroun-meryem-sliman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jimmynelso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aradijsvogelsmagazine.nl/wp-content/uploads/2017/09/kusama-3-pumpki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GaJmRRBt6X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tedelijk.nl/nl/tentoonstellingen/zanele-muholi#image-5029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rwinolaf.com/art/april-fool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564x/9f/5d/71/9f5d71fd3939cb3c63e844cd3d446e84.jpg" TargetMode="External"/><Relationship Id="rId2" Type="http://schemas.openxmlformats.org/officeDocument/2006/relationships/hyperlink" Target="https://lemniscaat.nl/boeken/bij-ons-in-de-straa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hyperlink" Target="https://www.cultuurschakel.nl/media/16362/bijlage-visionboar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50E0687F-13EF-F7B2-379A-7ED77B6CE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2000" cy="6858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99D08D1-BE98-7DF2-D8EA-233FE038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905" y="5442163"/>
            <a:ext cx="4889500" cy="546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F6BAA0-E670-C052-DB12-0F01E4F35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34" y="-372963"/>
            <a:ext cx="6051761" cy="7603925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E9D08A61-FB1E-4777-373E-7A636073D96A}"/>
              </a:ext>
            </a:extLst>
          </p:cNvPr>
          <p:cNvSpPr txBox="1">
            <a:spLocks/>
          </p:cNvSpPr>
          <p:nvPr/>
        </p:nvSpPr>
        <p:spPr>
          <a:xfrm>
            <a:off x="6577670" y="1218987"/>
            <a:ext cx="5075850" cy="2210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Korte </a:t>
            </a:r>
            <a:r>
              <a:rPr lang="de-DE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Kinderboekenweek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MIJ THUIS</a:t>
            </a:r>
          </a:p>
          <a:p>
            <a:pPr algn="l"/>
            <a:endParaRPr lang="de-D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 7-8</a:t>
            </a:r>
          </a:p>
          <a:p>
            <a:pPr algn="l"/>
            <a:endParaRPr lang="de-D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670199" y="1309731"/>
            <a:ext cx="6635490" cy="408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Moodboard of </a:t>
            </a:r>
            <a:r>
              <a:rPr lang="nl-NL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visionboard</a:t>
            </a:r>
            <a:endParaRPr lang="nl-NL" sz="2000" i="1" u="sng" kern="100" dirty="0">
              <a:solidFill>
                <a:srgbClr val="954F7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lnSpc>
                <a:spcPct val="107000"/>
              </a:lnSpc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Bespreek in tweetallen: 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 wil je van jezelf laten zien?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 vind jij belangrijk of leuk?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Welke handeling of houding past daarbij?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Welke emotie wil je laten zien?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 voor kleuren passen daarbij?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Hoe ben je gekleed?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Welke attributen heb je nodig?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C88CF3A-F679-984E-3A2A-0385323AE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3FBF9E-7D08-2460-9370-29A908369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660196" y="1308996"/>
            <a:ext cx="7291672" cy="21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Moodboard of </a:t>
            </a:r>
            <a:r>
              <a:rPr lang="nl-NL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visionboard</a:t>
            </a:r>
            <a:endParaRPr lang="nl-NL" sz="2000" i="1" u="sng" kern="100" dirty="0">
              <a:solidFill>
                <a:srgbClr val="954F7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lnSpc>
                <a:spcPct val="107000"/>
              </a:lnSpc>
            </a:pPr>
            <a:endParaRPr lang="nl-NL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Maak het moodboard bijvoorbeeld in de vorm van een collage, met foto’s, tekeningen en tekst die de sfeer bij je thuis weergeven. Denk aan beeldaspecten zoals licht, compositie en kleur. 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67462" indent="-267462" defTabSz="713232">
              <a:lnSpc>
                <a:spcPct val="107000"/>
              </a:lnSpc>
              <a:spcAft>
                <a:spcPts val="624"/>
              </a:spcAft>
              <a:buSzPts val="1000"/>
              <a:buFont typeface="Symbol" panose="05050102010706020507" pitchFamily="18" charset="2"/>
              <a:buChar char=""/>
              <a:tabLst>
                <a:tab pos="356616" algn="l"/>
              </a:tabLs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2C5529D-3F96-6019-6032-EB2CCF8DE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7E58A2-7147-B708-615D-27F934418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5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595549" y="1287278"/>
            <a:ext cx="8306229" cy="4428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nl-NL" sz="20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Selfie</a:t>
            </a:r>
          </a:p>
          <a:p>
            <a:pPr lvl="0">
              <a:lnSpc>
                <a:spcPct val="107000"/>
              </a:lnSpc>
            </a:pPr>
            <a:endParaRPr lang="nl-NL" sz="2000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 gaat een </a:t>
            </a:r>
            <a:r>
              <a:rPr lang="nl-NL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selfie</a:t>
            </a: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maken.</a:t>
            </a:r>
            <a:r>
              <a:rPr lang="nl-NL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 in tweetallen.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Gebruik je moodboard als inspiratie om je </a:t>
            </a:r>
            <a:r>
              <a:rPr lang="nl-NL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selfie</a:t>
            </a: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vorm te geven. 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Verzamel foto’s, voorwerpen en kleding die je nodig hebt.</a:t>
            </a:r>
            <a:b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Zoek een plek met voldoende ruimte.</a:t>
            </a:r>
            <a:endParaRPr lang="nl-NL" sz="2000" kern="1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 de beurt maak je foto’s van elkaar in verschillende houdingen. Houd rekening met de compositie. In het midden of aan de zijkant, liggend, zittend of staand?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Plaats je selfie</a:t>
            </a:r>
            <a:r>
              <a:rPr lang="nl-NL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je moodboard. 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l-NL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B671294-3B62-CF25-CB01-996DB56B2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7AA2C8F-A798-4416-C8C5-3A626C178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8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595550" y="1259733"/>
            <a:ext cx="7649281" cy="4191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Tentoonstelling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Stel een tentoonstelling samen.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Vertel elkaar over wat je ziet.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Herken je een verhaal? Klopt dit verhaal met wat de makers wilden vertellen? Wat komt over, wat niet?</a:t>
            </a:r>
            <a:endParaRPr lang="nl-NL" sz="2000" kern="1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bundel de gekozen foto’s en maak een alternatief ‘smoelenboek’.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5C93E6-E261-0DB8-13C1-AF13A1B5B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2C33DD8-D61B-8670-7D18-66FD3FC72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8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2584F3F-1200-D052-82B2-C8DDAC185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1C32E3-7A13-1AFF-69AB-AD48498A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996" y="5753010"/>
            <a:ext cx="1485900" cy="7112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3C816F1-65EE-F5F0-4943-8F6029A9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60" y="1707017"/>
            <a:ext cx="10011248" cy="10096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r>
              <a:rPr lang="de-D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 </a:t>
            </a:r>
            <a:r>
              <a:rPr lang="de-DE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Haagse</a:t>
            </a:r>
            <a:r>
              <a:rPr lang="de-D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Ladekast</a:t>
            </a:r>
            <a:endParaRPr lang="nl-NL" sz="5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DFB606C-B844-CCA7-5E17-62A902EF46E0}"/>
              </a:ext>
            </a:extLst>
          </p:cNvPr>
          <p:cNvSpPr txBox="1"/>
          <p:nvPr/>
        </p:nvSpPr>
        <p:spPr>
          <a:xfrm>
            <a:off x="2689948" y="2734254"/>
            <a:ext cx="7957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Deze korte opdracht is afkomstig uit een project in de COH Haagse Ladekast.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9CC7EC-3F8E-B3FC-B07B-FB34FB592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942" y="-81479"/>
            <a:ext cx="3061404" cy="3850823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24E5794-4666-269E-E0B7-A2ECFBE843A7}"/>
              </a:ext>
            </a:extLst>
          </p:cNvPr>
          <p:cNvSpPr txBox="1"/>
          <p:nvPr/>
        </p:nvSpPr>
        <p:spPr>
          <a:xfrm>
            <a:off x="2689948" y="4104033"/>
            <a:ext cx="700269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Bekijk hier een overzicht van alle projecten:</a:t>
            </a:r>
            <a:endParaRPr lang="nl-NL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www.cultuurschakel.nl/coh</a:t>
            </a:r>
            <a:endParaRPr lang="nl-NL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5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739428" y="1311598"/>
            <a:ext cx="6358037" cy="2149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Portretfoto</a:t>
            </a:r>
          </a:p>
          <a:p>
            <a:pPr lvl="0">
              <a:lnSpc>
                <a:spcPct val="107000"/>
              </a:lnSpc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 gaat een betekenisvolle portretfoto van jezelf maken,</a:t>
            </a:r>
            <a:r>
              <a:rPr lang="nl-NL" sz="2000" kern="1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 je eigen verhaal over wie je bent en wat je achtergrond en thuissituatie is.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F2B93A-7E56-D9E1-D2FE-2E44CA3F1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63773DD-2E5E-0CAE-08AE-2C364FDC3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4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2A4AD1-EC7E-6BAD-73C2-F4B793846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1DC77CF-9D7A-B1F0-16AA-5813FE7A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441358" y="1291696"/>
            <a:ext cx="9750641" cy="347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nl-NL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Portetfoto</a:t>
            </a:r>
            <a:endParaRPr lang="nl-NL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Bekijk de volgende kunstwerken en bespreek: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 zie je?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Zit er een verhaal achter denk je? 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Welk verhaal zie jij? </a:t>
            </a:r>
          </a:p>
          <a:p>
            <a:pPr lvl="0">
              <a:lnSpc>
                <a:spcPct val="107000"/>
              </a:lnSpc>
            </a:pPr>
            <a:endParaRPr lang="nl-NL" sz="2000" kern="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nl-NL" sz="2000" kern="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nl-NL" sz="2000" kern="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nl-NL" sz="2000" i="1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Fotoserie KROSI</a:t>
            </a: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fotograaf </a:t>
            </a:r>
            <a:r>
              <a:rPr lang="nl-NL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Marwan</a:t>
            </a: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Magroun</a:t>
            </a: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30" name="Picture 6" descr="Antu">
            <a:extLst>
              <a:ext uri="{FF2B5EF4-FFF2-40B4-BE49-F238E27FC236}">
                <a16:creationId xmlns:a16="http://schemas.microsoft.com/office/drawing/2014/main" id="{4DFE22A0-9059-7DF2-BB88-364BF675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981" y="1379248"/>
            <a:ext cx="2081321" cy="31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7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904739" y="971088"/>
            <a:ext cx="7936780" cy="3775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0664">
              <a:lnSpc>
                <a:spcPct val="107000"/>
              </a:lnSpc>
            </a:pPr>
            <a:r>
              <a:rPr lang="nl-NL" sz="2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Portetfoto</a:t>
            </a:r>
            <a:endParaRPr lang="nl-NL" sz="2000" b="1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31458" indent="-231458" defTabSz="740664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defTabSz="740664">
              <a:lnSpc>
                <a:spcPct val="107000"/>
              </a:lnSpc>
              <a:spcAft>
                <a:spcPts val="648"/>
              </a:spcAft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Bekijk de volgende kunstwerken en bespreek: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Wat zie je?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Zit er een verhaal achter denk je? 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Welk verhaal zie jij? </a:t>
            </a:r>
          </a:p>
          <a:p>
            <a:pPr defTabSz="740664">
              <a:lnSpc>
                <a:spcPct val="107000"/>
              </a:lnSpc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740664">
              <a:lnSpc>
                <a:spcPct val="107000"/>
              </a:lnSpc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740664">
              <a:lnSpc>
                <a:spcPct val="107000"/>
              </a:lnSpc>
            </a:pPr>
            <a:r>
              <a:rPr lang="nl-NL" sz="2000" kern="100" dirty="0">
                <a:latin typeface="Calibri" panose="020F0502020204030204" pitchFamily="34" charset="0"/>
                <a:ea typeface="+mn-ea"/>
                <a:cs typeface="+mn-cs"/>
              </a:rPr>
              <a:t>Interactieve site </a:t>
            </a:r>
            <a:r>
              <a:rPr lang="nl-NL" sz="2000" i="1" u="sng" kern="1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+mn-cs"/>
                <a:hlinkClick r:id="rId2"/>
              </a:rPr>
              <a:t>The </a:t>
            </a:r>
            <a:r>
              <a:rPr lang="nl-NL" sz="2000" i="1" u="sng" kern="100" dirty="0" err="1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+mn-cs"/>
                <a:hlinkClick r:id="rId2"/>
              </a:rPr>
              <a:t>indigous</a:t>
            </a:r>
            <a:r>
              <a:rPr lang="nl-NL" sz="2000" i="1" u="sng" kern="1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+mn-cs"/>
                <a:hlinkClick r:id="rId2"/>
              </a:rPr>
              <a:t> </a:t>
            </a:r>
            <a:r>
              <a:rPr lang="nl-NL" sz="2000" i="1" u="sng" kern="100" dirty="0" err="1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+mn-cs"/>
                <a:hlinkClick r:id="rId2"/>
              </a:rPr>
              <a:t>world</a:t>
            </a:r>
            <a:r>
              <a:rPr lang="nl-NL" sz="2000" i="1" u="sng" kern="1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+mn-cs"/>
                <a:hlinkClick r:id="rId2"/>
              </a:rPr>
              <a:t> met portretfoto’s van Jimmy Nelson</a:t>
            </a: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</a:p>
          <a:p>
            <a:pPr defTabSz="740664">
              <a:lnSpc>
                <a:spcPct val="107000"/>
              </a:lnSpc>
            </a:pPr>
            <a:endParaRPr lang="nl-NL" sz="2000" i="1" kern="100" dirty="0">
              <a:latin typeface="Calibri" panose="020F0502020204030204" pitchFamily="34" charset="0"/>
            </a:endParaRPr>
          </a:p>
          <a:p>
            <a:pPr defTabSz="740664">
              <a:lnSpc>
                <a:spcPct val="107000"/>
              </a:lnSpc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Op deze site kun je zelfstandig een reis maken langs verschillende volkeren. 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D6C39C7-03F3-4C42-C3EF-648C59FAB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6A8D4F5-B73A-E783-DEA5-57D72D123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1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904739" y="971088"/>
            <a:ext cx="7936780" cy="3116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0664">
              <a:lnSpc>
                <a:spcPct val="107000"/>
              </a:lnSpc>
            </a:pPr>
            <a:r>
              <a:rPr lang="nl-NL" sz="2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Portetfoto</a:t>
            </a:r>
            <a:endParaRPr lang="nl-NL" sz="2000" b="1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31458" indent="-231458" defTabSz="740664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defTabSz="740664">
              <a:lnSpc>
                <a:spcPct val="107000"/>
              </a:lnSpc>
              <a:spcAft>
                <a:spcPts val="648"/>
              </a:spcAft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Bekijk de volgende kunstwerken en bespreek: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Wat zie je?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Zit er een verhaal achter denk je? 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Welk verhaal zie jij? </a:t>
            </a:r>
          </a:p>
          <a:p>
            <a:pPr defTabSz="740664">
              <a:lnSpc>
                <a:spcPct val="107000"/>
              </a:lnSpc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740664">
              <a:lnSpc>
                <a:spcPct val="107000"/>
              </a:lnSpc>
            </a:pPr>
            <a:r>
              <a:rPr lang="nl-NL" sz="2000" u="sng" kern="0" dirty="0" err="1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+mn-cs"/>
                <a:hlinkClick r:id="rId2"/>
              </a:rPr>
              <a:t>Yayoi</a:t>
            </a:r>
            <a:r>
              <a:rPr lang="nl-NL" sz="2000" u="sng" kern="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+mn-cs"/>
                <a:hlinkClick r:id="rId2"/>
              </a:rPr>
              <a:t> </a:t>
            </a:r>
            <a:r>
              <a:rPr lang="nl-NL" sz="2000" u="sng" kern="0" dirty="0" err="1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+mn-cs"/>
                <a:hlinkClick r:id="rId2"/>
              </a:rPr>
              <a:t>Kusama</a:t>
            </a:r>
            <a:r>
              <a:rPr lang="nl-NL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nl-NL" sz="200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Je ziet de kunstenares opgaan in een door haar gecreëerde omgeving.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B13D4A7-8959-B242-5941-BB6909C35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5480A28-1A2A-0F3B-D6E1-2188D28A1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D468F2CF-EBD8-1386-9811-318CEAE9F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30" name="Picture 10" descr="How Yayoi Kusama Transformed Her Terrors Into Art ‹ Literary Hub">
            <a:extLst>
              <a:ext uri="{FF2B5EF4-FFF2-40B4-BE49-F238E27FC236}">
                <a16:creationId xmlns:a16="http://schemas.microsoft.com/office/drawing/2014/main" id="{B97C0C4C-234E-8B84-DAD2-19B328156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97" y="4144670"/>
            <a:ext cx="3792861" cy="159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7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904739" y="971088"/>
            <a:ext cx="7936780" cy="3116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0664">
              <a:lnSpc>
                <a:spcPct val="107000"/>
              </a:lnSpc>
            </a:pPr>
            <a:r>
              <a:rPr lang="nl-NL" sz="2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Portetfoto</a:t>
            </a:r>
            <a:endParaRPr lang="nl-NL" sz="2000" b="1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31458" indent="-231458" defTabSz="740664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defTabSz="740664">
              <a:lnSpc>
                <a:spcPct val="107000"/>
              </a:lnSpc>
              <a:spcAft>
                <a:spcPts val="648"/>
              </a:spcAft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Bekijk de volgende kunstwerken en bespreek: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Wat zie je?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Zit er een verhaal achter denk je? 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Welk verhaal zie jij? </a:t>
            </a:r>
          </a:p>
          <a:p>
            <a:pPr defTabSz="740664">
              <a:lnSpc>
                <a:spcPct val="107000"/>
              </a:lnSpc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740664">
              <a:lnSpc>
                <a:spcPct val="107000"/>
              </a:lnSpc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740664">
              <a:lnSpc>
                <a:spcPct val="107000"/>
              </a:lnSpc>
            </a:pPr>
            <a:r>
              <a:rPr lang="en-US" sz="2000" u="sng" kern="1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+mn-cs"/>
                <a:hlinkClick r:id="rId2"/>
              </a:rPr>
              <a:t>Living Paintings: Artist Reel</a:t>
            </a:r>
            <a:r>
              <a:rPr lang="en-US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Alexa Meade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2DD47C1-C502-4BEB-E7D6-2D9531236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FD50F6F-097E-6919-722D-AFACF5B62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8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904739" y="971088"/>
            <a:ext cx="7936780" cy="2787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0664">
              <a:lnSpc>
                <a:spcPct val="107000"/>
              </a:lnSpc>
            </a:pPr>
            <a:r>
              <a:rPr lang="nl-NL" sz="2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Portetfoto</a:t>
            </a:r>
            <a:endParaRPr lang="nl-NL" sz="2000" b="1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31458" indent="-231458" defTabSz="740664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defTabSz="740664">
              <a:lnSpc>
                <a:spcPct val="107000"/>
              </a:lnSpc>
              <a:spcAft>
                <a:spcPts val="648"/>
              </a:spcAft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Bekijk de volgende kunstwerken en bespreek: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Wat zie je?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Zit er een verhaal achter denk je? 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Welk verhaal zie jij? </a:t>
            </a:r>
          </a:p>
          <a:p>
            <a:pPr defTabSz="740664">
              <a:lnSpc>
                <a:spcPct val="107000"/>
              </a:lnSpc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740664">
              <a:lnSpc>
                <a:spcPct val="107000"/>
              </a:lnSpc>
            </a:pPr>
            <a:r>
              <a:rPr lang="nl-NL" sz="2000" u="sng" kern="0" dirty="0" err="1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+mn-cs"/>
                <a:hlinkClick r:id="rId2"/>
              </a:rPr>
              <a:t>Zanele</a:t>
            </a:r>
            <a:r>
              <a:rPr lang="nl-NL" sz="2000" u="sng" kern="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+mn-cs"/>
                <a:hlinkClick r:id="rId2"/>
              </a:rPr>
              <a:t> </a:t>
            </a:r>
            <a:r>
              <a:rPr lang="nl-NL" sz="2000" u="sng" kern="0" dirty="0" err="1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+mn-cs"/>
                <a:hlinkClick r:id="rId2"/>
              </a:rPr>
              <a:t>Muholi</a:t>
            </a:r>
            <a:r>
              <a:rPr lang="nl-NL" sz="200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64F0FF1-B5D4-A6D8-E213-834115DBD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220A26F-9B6B-9F81-B188-54AA6CDDE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  <p:pic>
        <p:nvPicPr>
          <p:cNvPr id="3078" name="Picture 6" descr="Zanele Muholi, Bester IV, Mayotte, 2015 | © Zanele Muholi. Courtesy of Stevenson, Cape Town/Johannesburg, and Yancey Richardson, New York.">
            <a:extLst>
              <a:ext uri="{FF2B5EF4-FFF2-40B4-BE49-F238E27FC236}">
                <a16:creationId xmlns:a16="http://schemas.microsoft.com/office/drawing/2014/main" id="{5F535EAC-20C1-968E-D017-BD1CF3409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06" y="2307075"/>
            <a:ext cx="2460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904739" y="971088"/>
            <a:ext cx="7936780" cy="2864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0664">
              <a:lnSpc>
                <a:spcPct val="107000"/>
              </a:lnSpc>
            </a:pPr>
            <a:r>
              <a:rPr lang="nl-NL" sz="20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Portetfoto</a:t>
            </a:r>
            <a:endParaRPr lang="nl-NL" sz="2000" b="1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31458" indent="-231458" defTabSz="740664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defTabSz="740664">
              <a:lnSpc>
                <a:spcPct val="107000"/>
              </a:lnSpc>
              <a:spcAft>
                <a:spcPts val="648"/>
              </a:spcAft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Bekijk de volgende kunstwerken en bespreek: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Wat zie je?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Zit er een verhaal achter denk je? </a:t>
            </a:r>
            <a:endParaRPr lang="nl-NL" sz="2000" kern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77749" indent="-277749" defTabSz="74066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Welk verhaal zie jij? </a:t>
            </a:r>
          </a:p>
          <a:p>
            <a:pPr defTabSz="740664">
              <a:lnSpc>
                <a:spcPct val="107000"/>
              </a:lnSpc>
              <a:spcAft>
                <a:spcPts val="648"/>
              </a:spcAft>
            </a:pPr>
            <a:endParaRPr lang="nl-NL" sz="20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740664">
              <a:lnSpc>
                <a:spcPct val="107000"/>
              </a:lnSpc>
              <a:spcAft>
                <a:spcPts val="648"/>
              </a:spcAft>
            </a:pP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Serie </a:t>
            </a:r>
            <a:r>
              <a:rPr lang="nl-NL" sz="2000" u="sng" kern="1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+mn-cs"/>
                <a:hlinkClick r:id="rId2"/>
              </a:rPr>
              <a:t>April Fool</a:t>
            </a:r>
            <a:r>
              <a:rPr lang="nl-NL" sz="20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 van Erwin </a:t>
            </a:r>
            <a:r>
              <a:rPr lang="nl-NL" sz="2000" kern="100" dirty="0">
                <a:latin typeface="Calibri" panose="020F0502020204030204" pitchFamily="34" charset="0"/>
                <a:ea typeface="+mn-ea"/>
                <a:cs typeface="+mn-cs"/>
              </a:rPr>
              <a:t>Olaf</a:t>
            </a:r>
            <a:r>
              <a:rPr lang="nl-NL" sz="2000" kern="100" dirty="0"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1D2184A-67FC-4A1F-C4DA-A1114CEFC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17CC6F2-DB1E-722D-6933-7DEF1F12A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B2B2676-8500-669D-0001-CBB22438C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93" y="3001617"/>
            <a:ext cx="3625586" cy="24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4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595550" y="1298775"/>
            <a:ext cx="7365196" cy="2710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Moodboard of </a:t>
            </a:r>
            <a:r>
              <a:rPr lang="nl-NL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visionboard</a:t>
            </a:r>
            <a:endParaRPr lang="nl-NL" sz="2000" i="1" u="sng" kern="100" dirty="0">
              <a:solidFill>
                <a:srgbClr val="954F7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lnSpc>
                <a:spcPct val="107000"/>
              </a:lnSpc>
            </a:pPr>
            <a:endParaRPr lang="nl-NL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 gaat een </a:t>
            </a:r>
            <a:r>
              <a:rPr lang="nl-NL" sz="20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moodboard</a:t>
            </a: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of </a:t>
            </a:r>
            <a:r>
              <a:rPr lang="nl-NL" sz="2000" u="sng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visionboard</a:t>
            </a: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over jezelf en je thuissituatie maken. Bedenk eerst:</a:t>
            </a:r>
          </a:p>
          <a:p>
            <a:pPr lvl="0">
              <a:lnSpc>
                <a:spcPct val="107000"/>
              </a:lnSpc>
            </a:pP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Welk beeld wil je van jezelf laten zien? 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 is het verhaal dat je over jezelf wilt vertellen? 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 is er bijzonder bij jullie thuis?</a:t>
            </a: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1DFEA-9B35-E2AA-CE78-31BBC6BBA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63E1684-A0D1-41A3-3128-7D802F95E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424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543</Words>
  <Application>Microsoft Office PowerPoint</Application>
  <PresentationFormat>Breedbeeld</PresentationFormat>
  <Paragraphs>101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COH Haagse Ladekast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Maks Oosterbaan</dc:creator>
  <cp:lastModifiedBy>Dieuwertje van Woudenberg</cp:lastModifiedBy>
  <cp:revision>134</cp:revision>
  <dcterms:created xsi:type="dcterms:W3CDTF">2022-04-28T08:18:05Z</dcterms:created>
  <dcterms:modified xsi:type="dcterms:W3CDTF">2023-05-10T12:55:45Z</dcterms:modified>
</cp:coreProperties>
</file>